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5.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9" r:id="rId5"/>
    <p:sldMasterId id="2147483739" r:id="rId6"/>
    <p:sldMasterId id="2147483788" r:id="rId7"/>
    <p:sldMasterId id="2147483835" r:id="rId8"/>
    <p:sldMasterId id="2147483896" r:id="rId9"/>
  </p:sldMasterIdLst>
  <p:notesMasterIdLst>
    <p:notesMasterId r:id="rId43"/>
  </p:notesMasterIdLst>
  <p:sldIdLst>
    <p:sldId id="256" r:id="rId10"/>
    <p:sldId id="2147480875" r:id="rId11"/>
    <p:sldId id="2147480956" r:id="rId12"/>
    <p:sldId id="2147480981" r:id="rId13"/>
    <p:sldId id="2147480951" r:id="rId14"/>
    <p:sldId id="2147481011" r:id="rId15"/>
    <p:sldId id="2147480953" r:id="rId16"/>
    <p:sldId id="2147480864" r:id="rId17"/>
    <p:sldId id="2147480865" r:id="rId18"/>
    <p:sldId id="2147480868" r:id="rId19"/>
    <p:sldId id="2147480870" r:id="rId20"/>
    <p:sldId id="2147480918" r:id="rId21"/>
    <p:sldId id="2147480866" r:id="rId22"/>
    <p:sldId id="2147480880" r:id="rId23"/>
    <p:sldId id="2147481002" r:id="rId24"/>
    <p:sldId id="2147481003" r:id="rId25"/>
    <p:sldId id="2147481004" r:id="rId26"/>
    <p:sldId id="2147480986" r:id="rId27"/>
    <p:sldId id="2147481007" r:id="rId28"/>
    <p:sldId id="2147480908" r:id="rId29"/>
    <p:sldId id="2147480980" r:id="rId30"/>
    <p:sldId id="2147480954" r:id="rId31"/>
    <p:sldId id="2147480894" r:id="rId32"/>
    <p:sldId id="2147481012" r:id="rId33"/>
    <p:sldId id="2147481013" r:id="rId34"/>
    <p:sldId id="2147480978" r:id="rId35"/>
    <p:sldId id="2147481008" r:id="rId36"/>
    <p:sldId id="2147481009" r:id="rId37"/>
    <p:sldId id="2147481001" r:id="rId38"/>
    <p:sldId id="2147480983" r:id="rId39"/>
    <p:sldId id="2147480984" r:id="rId40"/>
    <p:sldId id="2147480985" r:id="rId41"/>
    <p:sldId id="214748083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F0D6B30-F779-4060-90C7-2E1CFDEBE806}">
          <p14:sldIdLst>
            <p14:sldId id="256"/>
            <p14:sldId id="2147480875"/>
            <p14:sldId id="2147480956"/>
            <p14:sldId id="2147480981"/>
            <p14:sldId id="2147480951"/>
            <p14:sldId id="2147481011"/>
            <p14:sldId id="2147480953"/>
            <p14:sldId id="2147480864"/>
            <p14:sldId id="2147480865"/>
            <p14:sldId id="2147480868"/>
            <p14:sldId id="2147480870"/>
            <p14:sldId id="2147480918"/>
            <p14:sldId id="2147480866"/>
            <p14:sldId id="2147480880"/>
            <p14:sldId id="2147481002"/>
            <p14:sldId id="2147481003"/>
            <p14:sldId id="2147481004"/>
            <p14:sldId id="2147480986"/>
            <p14:sldId id="2147481007"/>
            <p14:sldId id="2147480908"/>
            <p14:sldId id="2147480980"/>
            <p14:sldId id="2147480954"/>
            <p14:sldId id="2147480894"/>
            <p14:sldId id="2147481012"/>
            <p14:sldId id="2147481013"/>
            <p14:sldId id="2147480978"/>
            <p14:sldId id="2147481008"/>
            <p14:sldId id="2147481009"/>
            <p14:sldId id="2147481001"/>
            <p14:sldId id="2147480983"/>
            <p14:sldId id="2147480984"/>
            <p14:sldId id="2147480985"/>
            <p14:sldId id="214748083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F759AF-D3F9-F157-DF32-0A87F279E732}" name="Harleen Thind" initials="HT" userId="S::hathind@microsoft.com::d98e4387-e4ee-4cbf-91bd-6c7f6f953eb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2F2F2"/>
    <a:srgbClr val="B4D0EE"/>
    <a:srgbClr val="BCA7DF"/>
    <a:srgbClr val="8DBDF2"/>
    <a:srgbClr val="2E1E3C"/>
    <a:srgbClr val="C43E1C"/>
    <a:srgbClr val="8A134F"/>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98CDA9-355F-48CF-BE43-AAFC91B5799D}" v="117" dt="2024-09-19T03:07:30.642"/>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80" autoAdjust="0"/>
  </p:normalViewPr>
  <p:slideViewPr>
    <p:cSldViewPr snapToGrid="0">
      <p:cViewPr>
        <p:scale>
          <a:sx n="101" d="100"/>
          <a:sy n="101" d="100"/>
        </p:scale>
        <p:origin x="1464"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heme" Target="theme/theme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yam Patel" userId="9fff6cbd-1b00-47d7-b207-1f68907b75a3" providerId="ADAL" clId="{8798CDA9-355F-48CF-BE43-AAFC91B5799D}"/>
    <pc:docChg chg="undo custSel addSld delSld modSld sldOrd modSection">
      <pc:chgData name="Shyam Patel" userId="9fff6cbd-1b00-47d7-b207-1f68907b75a3" providerId="ADAL" clId="{8798CDA9-355F-48CF-BE43-AAFC91B5799D}" dt="2024-09-19T05:17:16.970" v="2202" actId="20577"/>
      <pc:docMkLst>
        <pc:docMk/>
      </pc:docMkLst>
      <pc:sldChg chg="del">
        <pc:chgData name="Shyam Patel" userId="9fff6cbd-1b00-47d7-b207-1f68907b75a3" providerId="ADAL" clId="{8798CDA9-355F-48CF-BE43-AAFC91B5799D}" dt="2024-09-18T18:07:13.343" v="357" actId="47"/>
        <pc:sldMkLst>
          <pc:docMk/>
          <pc:sldMk cId="2246243790" sldId="2147480738"/>
        </pc:sldMkLst>
      </pc:sldChg>
      <pc:sldChg chg="ord">
        <pc:chgData name="Shyam Patel" userId="9fff6cbd-1b00-47d7-b207-1f68907b75a3" providerId="ADAL" clId="{8798CDA9-355F-48CF-BE43-AAFC91B5799D}" dt="2024-09-19T02:13:33.334" v="632"/>
        <pc:sldMkLst>
          <pc:docMk/>
          <pc:sldMk cId="618257" sldId="2147480831"/>
        </pc:sldMkLst>
      </pc:sldChg>
      <pc:sldChg chg="del">
        <pc:chgData name="Shyam Patel" userId="9fff6cbd-1b00-47d7-b207-1f68907b75a3" providerId="ADAL" clId="{8798CDA9-355F-48CF-BE43-AAFC91B5799D}" dt="2024-09-18T15:28:47.044" v="0" actId="47"/>
        <pc:sldMkLst>
          <pc:docMk/>
          <pc:sldMk cId="2035871512" sldId="2147480860"/>
        </pc:sldMkLst>
      </pc:sldChg>
      <pc:sldChg chg="del">
        <pc:chgData name="Shyam Patel" userId="9fff6cbd-1b00-47d7-b207-1f68907b75a3" providerId="ADAL" clId="{8798CDA9-355F-48CF-BE43-AAFC91B5799D}" dt="2024-09-18T15:28:48.578" v="1" actId="47"/>
        <pc:sldMkLst>
          <pc:docMk/>
          <pc:sldMk cId="2120990379" sldId="2147480861"/>
        </pc:sldMkLst>
      </pc:sldChg>
      <pc:sldChg chg="del">
        <pc:chgData name="Shyam Patel" userId="9fff6cbd-1b00-47d7-b207-1f68907b75a3" providerId="ADAL" clId="{8798CDA9-355F-48CF-BE43-AAFC91B5799D}" dt="2024-09-18T18:46:26.661" v="460" actId="47"/>
        <pc:sldMkLst>
          <pc:docMk/>
          <pc:sldMk cId="1518244864" sldId="2147480871"/>
        </pc:sldMkLst>
      </pc:sldChg>
      <pc:sldChg chg="modNotesTx">
        <pc:chgData name="Shyam Patel" userId="9fff6cbd-1b00-47d7-b207-1f68907b75a3" providerId="ADAL" clId="{8798CDA9-355F-48CF-BE43-AAFC91B5799D}" dt="2024-09-18T15:34:34.614" v="74"/>
        <pc:sldMkLst>
          <pc:docMk/>
          <pc:sldMk cId="2316006745" sldId="2147480875"/>
        </pc:sldMkLst>
      </pc:sldChg>
      <pc:sldChg chg="addSp delSp modSp del mod">
        <pc:chgData name="Shyam Patel" userId="9fff6cbd-1b00-47d7-b207-1f68907b75a3" providerId="ADAL" clId="{8798CDA9-355F-48CF-BE43-AAFC91B5799D}" dt="2024-09-19T02:27:30.011" v="829" actId="478"/>
        <pc:sldMkLst>
          <pc:docMk/>
          <pc:sldMk cId="2327887271" sldId="2147480880"/>
        </pc:sldMkLst>
        <pc:spChg chg="mod">
          <ac:chgData name="Shyam Patel" userId="9fff6cbd-1b00-47d7-b207-1f68907b75a3" providerId="ADAL" clId="{8798CDA9-355F-48CF-BE43-AAFC91B5799D}" dt="2024-09-19T02:26:38.093" v="827" actId="20577"/>
          <ac:spMkLst>
            <pc:docMk/>
            <pc:sldMk cId="2327887271" sldId="2147480880"/>
            <ac:spMk id="4" creationId="{8B48AA34-BD80-A15F-CDD7-7DFAFB24AEB4}"/>
          </ac:spMkLst>
        </pc:spChg>
        <pc:spChg chg="mod">
          <ac:chgData name="Shyam Patel" userId="9fff6cbd-1b00-47d7-b207-1f68907b75a3" providerId="ADAL" clId="{8798CDA9-355F-48CF-BE43-AAFC91B5799D}" dt="2024-09-19T02:26:04.138" v="781" actId="20577"/>
          <ac:spMkLst>
            <pc:docMk/>
            <pc:sldMk cId="2327887271" sldId="2147480880"/>
            <ac:spMk id="18" creationId="{828B1016-0A48-8C86-3883-3DB7369E2568}"/>
          </ac:spMkLst>
        </pc:spChg>
        <pc:spChg chg="del">
          <ac:chgData name="Shyam Patel" userId="9fff6cbd-1b00-47d7-b207-1f68907b75a3" providerId="ADAL" clId="{8798CDA9-355F-48CF-BE43-AAFC91B5799D}" dt="2024-09-19T02:27:24.942" v="828" actId="478"/>
          <ac:spMkLst>
            <pc:docMk/>
            <pc:sldMk cId="2327887271" sldId="2147480880"/>
            <ac:spMk id="22" creationId="{130843BC-345E-1FA3-28E7-5173AD242246}"/>
          </ac:spMkLst>
        </pc:spChg>
        <pc:spChg chg="del mod">
          <ac:chgData name="Shyam Patel" userId="9fff6cbd-1b00-47d7-b207-1f68907b75a3" providerId="ADAL" clId="{8798CDA9-355F-48CF-BE43-AAFC91B5799D}" dt="2024-09-19T02:24:54.844" v="741" actId="478"/>
          <ac:spMkLst>
            <pc:docMk/>
            <pc:sldMk cId="2327887271" sldId="2147480880"/>
            <ac:spMk id="23" creationId="{275C8B89-92BF-13AA-68C7-B4C4100D26C7}"/>
          </ac:spMkLst>
        </pc:spChg>
        <pc:spChg chg="del">
          <ac:chgData name="Shyam Patel" userId="9fff6cbd-1b00-47d7-b207-1f68907b75a3" providerId="ADAL" clId="{8798CDA9-355F-48CF-BE43-AAFC91B5799D}" dt="2024-09-19T02:24:54.844" v="741" actId="478"/>
          <ac:spMkLst>
            <pc:docMk/>
            <pc:sldMk cId="2327887271" sldId="2147480880"/>
            <ac:spMk id="24" creationId="{13C7C6CC-EFE0-0E18-D254-E9DDA3E64554}"/>
          </ac:spMkLst>
        </pc:spChg>
        <pc:spChg chg="del mod">
          <ac:chgData name="Shyam Patel" userId="9fff6cbd-1b00-47d7-b207-1f68907b75a3" providerId="ADAL" clId="{8798CDA9-355F-48CF-BE43-AAFC91B5799D}" dt="2024-09-19T02:24:54.844" v="741" actId="478"/>
          <ac:spMkLst>
            <pc:docMk/>
            <pc:sldMk cId="2327887271" sldId="2147480880"/>
            <ac:spMk id="25" creationId="{C4A918A9-C392-F785-5E2D-590AA739E8C5}"/>
          </ac:spMkLst>
        </pc:spChg>
        <pc:spChg chg="del">
          <ac:chgData name="Shyam Patel" userId="9fff6cbd-1b00-47d7-b207-1f68907b75a3" providerId="ADAL" clId="{8798CDA9-355F-48CF-BE43-AAFC91B5799D}" dt="2024-09-19T02:24:54.844" v="741" actId="478"/>
          <ac:spMkLst>
            <pc:docMk/>
            <pc:sldMk cId="2327887271" sldId="2147480880"/>
            <ac:spMk id="26" creationId="{C29126B3-0F42-2530-AD18-2E39CED14B92}"/>
          </ac:spMkLst>
        </pc:spChg>
        <pc:spChg chg="del">
          <ac:chgData name="Shyam Patel" userId="9fff6cbd-1b00-47d7-b207-1f68907b75a3" providerId="ADAL" clId="{8798CDA9-355F-48CF-BE43-AAFC91B5799D}" dt="2024-09-19T02:24:54.844" v="741" actId="478"/>
          <ac:spMkLst>
            <pc:docMk/>
            <pc:sldMk cId="2327887271" sldId="2147480880"/>
            <ac:spMk id="27" creationId="{5B869B10-A18F-CF1A-C6F2-E7C84C987A86}"/>
          </ac:spMkLst>
        </pc:spChg>
        <pc:spChg chg="add del mod">
          <ac:chgData name="Shyam Patel" userId="9fff6cbd-1b00-47d7-b207-1f68907b75a3" providerId="ADAL" clId="{8798CDA9-355F-48CF-BE43-AAFC91B5799D}" dt="2024-09-19T02:27:30.011" v="829" actId="478"/>
          <ac:spMkLst>
            <pc:docMk/>
            <pc:sldMk cId="2327887271" sldId="2147480880"/>
            <ac:spMk id="29" creationId="{D0F67EEB-B3BA-F115-361F-FD7A421CAE17}"/>
          </ac:spMkLst>
        </pc:spChg>
      </pc:sldChg>
      <pc:sldChg chg="addSp modSp add del mod ord modAnim modNotesTx">
        <pc:chgData name="Shyam Patel" userId="9fff6cbd-1b00-47d7-b207-1f68907b75a3" providerId="ADAL" clId="{8798CDA9-355F-48CF-BE43-AAFC91B5799D}" dt="2024-09-19T02:58:11.058" v="1063" actId="47"/>
        <pc:sldMkLst>
          <pc:docMk/>
          <pc:sldMk cId="1319279509" sldId="2147480885"/>
        </pc:sldMkLst>
        <pc:spChg chg="add mod">
          <ac:chgData name="Shyam Patel" userId="9fff6cbd-1b00-47d7-b207-1f68907b75a3" providerId="ADAL" clId="{8798CDA9-355F-48CF-BE43-AAFC91B5799D}" dt="2024-09-18T17:10:38.533" v="347" actId="20577"/>
          <ac:spMkLst>
            <pc:docMk/>
            <pc:sldMk cId="1319279509" sldId="2147480885"/>
            <ac:spMk id="5" creationId="{AD5E0B0B-D2D6-A882-E503-9A52BCE748D3}"/>
          </ac:spMkLst>
        </pc:spChg>
        <pc:spChg chg="mod">
          <ac:chgData name="Shyam Patel" userId="9fff6cbd-1b00-47d7-b207-1f68907b75a3" providerId="ADAL" clId="{8798CDA9-355F-48CF-BE43-AAFC91B5799D}" dt="2024-09-18T17:10:09.430" v="297" actId="1076"/>
          <ac:spMkLst>
            <pc:docMk/>
            <pc:sldMk cId="1319279509" sldId="2147480885"/>
            <ac:spMk id="50" creationId="{9510BA69-3E58-769D-7602-72E0E8079545}"/>
          </ac:spMkLst>
        </pc:spChg>
      </pc:sldChg>
      <pc:sldChg chg="modSp mod ord">
        <pc:chgData name="Shyam Patel" userId="9fff6cbd-1b00-47d7-b207-1f68907b75a3" providerId="ADAL" clId="{8798CDA9-355F-48CF-BE43-AAFC91B5799D}" dt="2024-09-18T18:47:44.592" v="575" actId="1076"/>
        <pc:sldMkLst>
          <pc:docMk/>
          <pc:sldMk cId="65706082" sldId="2147480894"/>
        </pc:sldMkLst>
        <pc:spChg chg="mod">
          <ac:chgData name="Shyam Patel" userId="9fff6cbd-1b00-47d7-b207-1f68907b75a3" providerId="ADAL" clId="{8798CDA9-355F-48CF-BE43-AAFC91B5799D}" dt="2024-09-18T18:47:39.667" v="574" actId="20577"/>
          <ac:spMkLst>
            <pc:docMk/>
            <pc:sldMk cId="65706082" sldId="2147480894"/>
            <ac:spMk id="6" creationId="{6CE977B8-9DDB-A072-8DE1-9EB488C7672D}"/>
          </ac:spMkLst>
        </pc:spChg>
        <pc:picChg chg="mod">
          <ac:chgData name="Shyam Patel" userId="9fff6cbd-1b00-47d7-b207-1f68907b75a3" providerId="ADAL" clId="{8798CDA9-355F-48CF-BE43-AAFC91B5799D}" dt="2024-09-18T18:47:44.592" v="575" actId="1076"/>
          <ac:picMkLst>
            <pc:docMk/>
            <pc:sldMk cId="65706082" sldId="2147480894"/>
            <ac:picMk id="2" creationId="{27554064-2C88-0350-9DC5-EB5CBE3CA9FE}"/>
          </ac:picMkLst>
        </pc:picChg>
      </pc:sldChg>
      <pc:sldChg chg="modSp del mod">
        <pc:chgData name="Shyam Patel" userId="9fff6cbd-1b00-47d7-b207-1f68907b75a3" providerId="ADAL" clId="{8798CDA9-355F-48CF-BE43-AAFC91B5799D}" dt="2024-09-18T15:32:55.015" v="73" actId="47"/>
        <pc:sldMkLst>
          <pc:docMk/>
          <pc:sldMk cId="3860166926" sldId="2147480917"/>
        </pc:sldMkLst>
        <pc:spChg chg="mod">
          <ac:chgData name="Shyam Patel" userId="9fff6cbd-1b00-47d7-b207-1f68907b75a3" providerId="ADAL" clId="{8798CDA9-355F-48CF-BE43-AAFC91B5799D}" dt="2024-09-18T15:30:00.656" v="72" actId="20577"/>
          <ac:spMkLst>
            <pc:docMk/>
            <pc:sldMk cId="3860166926" sldId="2147480917"/>
            <ac:spMk id="11" creationId="{90C16268-3B94-83C1-1E1E-39C32D88C71B}"/>
          </ac:spMkLst>
        </pc:spChg>
      </pc:sldChg>
      <pc:sldChg chg="addSp modSp mod">
        <pc:chgData name="Shyam Patel" userId="9fff6cbd-1b00-47d7-b207-1f68907b75a3" providerId="ADAL" clId="{8798CDA9-355F-48CF-BE43-AAFC91B5799D}" dt="2024-09-18T18:18:12.344" v="397" actId="1076"/>
        <pc:sldMkLst>
          <pc:docMk/>
          <pc:sldMk cId="2871708040" sldId="2147480918"/>
        </pc:sldMkLst>
        <pc:spChg chg="add mod">
          <ac:chgData name="Shyam Patel" userId="9fff6cbd-1b00-47d7-b207-1f68907b75a3" providerId="ADAL" clId="{8798CDA9-355F-48CF-BE43-AAFC91B5799D}" dt="2024-09-18T18:18:08.107" v="396" actId="1076"/>
          <ac:spMkLst>
            <pc:docMk/>
            <pc:sldMk cId="2871708040" sldId="2147480918"/>
            <ac:spMk id="2" creationId="{C310B273-C910-4284-540B-A1ACC21DC00E}"/>
          </ac:spMkLst>
        </pc:spChg>
        <pc:spChg chg="mod">
          <ac:chgData name="Shyam Patel" userId="9fff6cbd-1b00-47d7-b207-1f68907b75a3" providerId="ADAL" clId="{8798CDA9-355F-48CF-BE43-AAFC91B5799D}" dt="2024-09-18T18:18:12.344" v="397" actId="1076"/>
          <ac:spMkLst>
            <pc:docMk/>
            <pc:sldMk cId="2871708040" sldId="2147480918"/>
            <ac:spMk id="3" creationId="{8D0CADBB-3E75-4DAE-89B4-617D0109E762}"/>
          </ac:spMkLst>
        </pc:spChg>
        <pc:spChg chg="add mod">
          <ac:chgData name="Shyam Patel" userId="9fff6cbd-1b00-47d7-b207-1f68907b75a3" providerId="ADAL" clId="{8798CDA9-355F-48CF-BE43-AAFC91B5799D}" dt="2024-09-18T18:17:14.270" v="382"/>
          <ac:spMkLst>
            <pc:docMk/>
            <pc:sldMk cId="2871708040" sldId="2147480918"/>
            <ac:spMk id="4" creationId="{768AE927-547C-4E52-C2FC-8CCC84279DAF}"/>
          </ac:spMkLst>
        </pc:spChg>
        <pc:spChg chg="add mod">
          <ac:chgData name="Shyam Patel" userId="9fff6cbd-1b00-47d7-b207-1f68907b75a3" providerId="ADAL" clId="{8798CDA9-355F-48CF-BE43-AAFC91B5799D}" dt="2024-09-18T18:18:04.246" v="395" actId="1076"/>
          <ac:spMkLst>
            <pc:docMk/>
            <pc:sldMk cId="2871708040" sldId="2147480918"/>
            <ac:spMk id="5" creationId="{8E7DDAD4-CC5F-BD08-A3AA-DD1CB0A1FAA0}"/>
          </ac:spMkLst>
        </pc:spChg>
        <pc:spChg chg="mod">
          <ac:chgData name="Shyam Patel" userId="9fff6cbd-1b00-47d7-b207-1f68907b75a3" providerId="ADAL" clId="{8798CDA9-355F-48CF-BE43-AAFC91B5799D}" dt="2024-09-18T18:17:57.328" v="394" actId="1076"/>
          <ac:spMkLst>
            <pc:docMk/>
            <pc:sldMk cId="2871708040" sldId="2147480918"/>
            <ac:spMk id="1031" creationId="{16A24EF3-654E-0E31-C75D-4C19DEEDA591}"/>
          </ac:spMkLst>
        </pc:spChg>
      </pc:sldChg>
      <pc:sldChg chg="addSp modSp mod modAnim modNotesTx">
        <pc:chgData name="Shyam Patel" userId="9fff6cbd-1b00-47d7-b207-1f68907b75a3" providerId="ADAL" clId="{8798CDA9-355F-48CF-BE43-AAFC91B5799D}" dt="2024-09-18T17:08:29.835" v="296" actId="1076"/>
        <pc:sldMkLst>
          <pc:docMk/>
          <pc:sldMk cId="2940237452" sldId="2147480951"/>
        </pc:sldMkLst>
        <pc:spChg chg="add mod">
          <ac:chgData name="Shyam Patel" userId="9fff6cbd-1b00-47d7-b207-1f68907b75a3" providerId="ADAL" clId="{8798CDA9-355F-48CF-BE43-AAFC91B5799D}" dt="2024-09-18T17:08:29.835" v="296" actId="1076"/>
          <ac:spMkLst>
            <pc:docMk/>
            <pc:sldMk cId="2940237452" sldId="2147480951"/>
            <ac:spMk id="5" creationId="{3285AB0B-B92E-91A9-649C-61C459F1789E}"/>
          </ac:spMkLst>
        </pc:spChg>
        <pc:spChg chg="mod">
          <ac:chgData name="Shyam Patel" userId="9fff6cbd-1b00-47d7-b207-1f68907b75a3" providerId="ADAL" clId="{8798CDA9-355F-48CF-BE43-AAFC91B5799D}" dt="2024-09-18T17:07:34.465" v="253" actId="1076"/>
          <ac:spMkLst>
            <pc:docMk/>
            <pc:sldMk cId="2940237452" sldId="2147480951"/>
            <ac:spMk id="50" creationId="{9510BA69-3E58-769D-7602-72E0E8079545}"/>
          </ac:spMkLst>
        </pc:spChg>
        <pc:picChg chg="mod">
          <ac:chgData name="Shyam Patel" userId="9fff6cbd-1b00-47d7-b207-1f68907b75a3" providerId="ADAL" clId="{8798CDA9-355F-48CF-BE43-AAFC91B5799D}" dt="2024-09-18T17:07:27.455" v="252" actId="1076"/>
          <ac:picMkLst>
            <pc:docMk/>
            <pc:sldMk cId="2940237452" sldId="2147480951"/>
            <ac:picMk id="2" creationId="{27554064-2C88-0350-9DC5-EB5CBE3CA9FE}"/>
          </ac:picMkLst>
        </pc:picChg>
      </pc:sldChg>
      <pc:sldChg chg="modNotesTx">
        <pc:chgData name="Shyam Patel" userId="9fff6cbd-1b00-47d7-b207-1f68907b75a3" providerId="ADAL" clId="{8798CDA9-355F-48CF-BE43-AAFC91B5799D}" dt="2024-09-18T16:59:16.933" v="246" actId="20577"/>
        <pc:sldMkLst>
          <pc:docMk/>
          <pc:sldMk cId="3896647177" sldId="2147480956"/>
        </pc:sldMkLst>
      </pc:sldChg>
      <pc:sldChg chg="delSp del mod">
        <pc:chgData name="Shyam Patel" userId="9fff6cbd-1b00-47d7-b207-1f68907b75a3" providerId="ADAL" clId="{8798CDA9-355F-48CF-BE43-AAFC91B5799D}" dt="2024-09-18T18:07:48.783" v="359" actId="47"/>
        <pc:sldMkLst>
          <pc:docMk/>
          <pc:sldMk cId="64673763" sldId="2147480976"/>
        </pc:sldMkLst>
        <pc:spChg chg="del">
          <ac:chgData name="Shyam Patel" userId="9fff6cbd-1b00-47d7-b207-1f68907b75a3" providerId="ADAL" clId="{8798CDA9-355F-48CF-BE43-AAFC91B5799D}" dt="2024-09-18T18:07:31.163" v="358" actId="478"/>
          <ac:spMkLst>
            <pc:docMk/>
            <pc:sldMk cId="64673763" sldId="2147480976"/>
            <ac:spMk id="21" creationId="{25F94528-3604-C63C-08FF-A2C025A8AAB0}"/>
          </ac:spMkLst>
        </pc:spChg>
      </pc:sldChg>
      <pc:sldChg chg="del">
        <pc:chgData name="Shyam Patel" userId="9fff6cbd-1b00-47d7-b207-1f68907b75a3" providerId="ADAL" clId="{8798CDA9-355F-48CF-BE43-AAFC91B5799D}" dt="2024-09-18T18:06:47.927" v="356" actId="47"/>
        <pc:sldMkLst>
          <pc:docMk/>
          <pc:sldMk cId="1299182308" sldId="2147480979"/>
        </pc:sldMkLst>
      </pc:sldChg>
      <pc:sldChg chg="addSp delSp modSp mod ord">
        <pc:chgData name="Shyam Patel" userId="9fff6cbd-1b00-47d7-b207-1f68907b75a3" providerId="ADAL" clId="{8798CDA9-355F-48CF-BE43-AAFC91B5799D}" dt="2024-09-18T18:06:46.194" v="355"/>
        <pc:sldMkLst>
          <pc:docMk/>
          <pc:sldMk cId="1505959670" sldId="2147480980"/>
        </pc:sldMkLst>
        <pc:spChg chg="add mod">
          <ac:chgData name="Shyam Patel" userId="9fff6cbd-1b00-47d7-b207-1f68907b75a3" providerId="ADAL" clId="{8798CDA9-355F-48CF-BE43-AAFC91B5799D}" dt="2024-09-18T18:06:34.204" v="353" actId="478"/>
          <ac:spMkLst>
            <pc:docMk/>
            <pc:sldMk cId="1505959670" sldId="2147480980"/>
            <ac:spMk id="9" creationId="{20CABBCD-CFA1-88AD-A057-3DBE8FCFD3EA}"/>
          </ac:spMkLst>
        </pc:spChg>
        <pc:spChg chg="del">
          <ac:chgData name="Shyam Patel" userId="9fff6cbd-1b00-47d7-b207-1f68907b75a3" providerId="ADAL" clId="{8798CDA9-355F-48CF-BE43-AAFC91B5799D}" dt="2024-09-18T18:06:34.204" v="353" actId="478"/>
          <ac:spMkLst>
            <pc:docMk/>
            <pc:sldMk cId="1505959670" sldId="2147480980"/>
            <ac:spMk id="22" creationId="{130843BC-345E-1FA3-28E7-5173AD242246}"/>
          </ac:spMkLst>
        </pc:spChg>
      </pc:sldChg>
      <pc:sldChg chg="addSp modSp mod">
        <pc:chgData name="Shyam Patel" userId="9fff6cbd-1b00-47d7-b207-1f68907b75a3" providerId="ADAL" clId="{8798CDA9-355F-48CF-BE43-AAFC91B5799D}" dt="2024-09-19T02:21:48.109" v="738" actId="6549"/>
        <pc:sldMkLst>
          <pc:docMk/>
          <pc:sldMk cId="1847356059" sldId="2147480981"/>
        </pc:sldMkLst>
        <pc:spChg chg="mod">
          <ac:chgData name="Shyam Patel" userId="9fff6cbd-1b00-47d7-b207-1f68907b75a3" providerId="ADAL" clId="{8798CDA9-355F-48CF-BE43-AAFC91B5799D}" dt="2024-09-18T16:55:58.142" v="125" actId="20577"/>
          <ac:spMkLst>
            <pc:docMk/>
            <pc:sldMk cId="1847356059" sldId="2147480981"/>
            <ac:spMk id="5" creationId="{1CC1C97F-44C9-2CF2-898E-56D8932FDF46}"/>
          </ac:spMkLst>
        </pc:spChg>
        <pc:spChg chg="add mod">
          <ac:chgData name="Shyam Patel" userId="9fff6cbd-1b00-47d7-b207-1f68907b75a3" providerId="ADAL" clId="{8798CDA9-355F-48CF-BE43-AAFC91B5799D}" dt="2024-09-19T02:21:48.109" v="738" actId="6549"/>
          <ac:spMkLst>
            <pc:docMk/>
            <pc:sldMk cId="1847356059" sldId="2147480981"/>
            <ac:spMk id="7" creationId="{95C7A9B2-CC6D-5493-4D2F-6D87ADCB28EF}"/>
          </ac:spMkLst>
        </pc:spChg>
      </pc:sldChg>
      <pc:sldChg chg="ord">
        <pc:chgData name="Shyam Patel" userId="9fff6cbd-1b00-47d7-b207-1f68907b75a3" providerId="ADAL" clId="{8798CDA9-355F-48CF-BE43-AAFC91B5799D}" dt="2024-09-19T02:13:33.334" v="632"/>
        <pc:sldMkLst>
          <pc:docMk/>
          <pc:sldMk cId="3991244233" sldId="2147480983"/>
        </pc:sldMkLst>
      </pc:sldChg>
      <pc:sldChg chg="ord">
        <pc:chgData name="Shyam Patel" userId="9fff6cbd-1b00-47d7-b207-1f68907b75a3" providerId="ADAL" clId="{8798CDA9-355F-48CF-BE43-AAFC91B5799D}" dt="2024-09-19T02:13:33.334" v="632"/>
        <pc:sldMkLst>
          <pc:docMk/>
          <pc:sldMk cId="812709579" sldId="2147480984"/>
        </pc:sldMkLst>
      </pc:sldChg>
      <pc:sldChg chg="ord">
        <pc:chgData name="Shyam Patel" userId="9fff6cbd-1b00-47d7-b207-1f68907b75a3" providerId="ADAL" clId="{8798CDA9-355F-48CF-BE43-AAFC91B5799D}" dt="2024-09-19T02:13:33.334" v="632"/>
        <pc:sldMkLst>
          <pc:docMk/>
          <pc:sldMk cId="4161432319" sldId="2147480985"/>
        </pc:sldMkLst>
      </pc:sldChg>
      <pc:sldChg chg="modSp mod">
        <pc:chgData name="Shyam Patel" userId="9fff6cbd-1b00-47d7-b207-1f68907b75a3" providerId="ADAL" clId="{8798CDA9-355F-48CF-BE43-AAFC91B5799D}" dt="2024-09-19T02:49:51.468" v="1009" actId="20577"/>
        <pc:sldMkLst>
          <pc:docMk/>
          <pc:sldMk cId="3468657719" sldId="2147480986"/>
        </pc:sldMkLst>
        <pc:spChg chg="mod">
          <ac:chgData name="Shyam Patel" userId="9fff6cbd-1b00-47d7-b207-1f68907b75a3" providerId="ADAL" clId="{8798CDA9-355F-48CF-BE43-AAFC91B5799D}" dt="2024-09-19T02:49:51.468" v="1009" actId="20577"/>
          <ac:spMkLst>
            <pc:docMk/>
            <pc:sldMk cId="3468657719" sldId="2147480986"/>
            <ac:spMk id="16" creationId="{18C240DF-568D-8481-91BD-0AB8BEFACEB5}"/>
          </ac:spMkLst>
        </pc:spChg>
      </pc:sldChg>
      <pc:sldChg chg="ord">
        <pc:chgData name="Shyam Patel" userId="9fff6cbd-1b00-47d7-b207-1f68907b75a3" providerId="ADAL" clId="{8798CDA9-355F-48CF-BE43-AAFC91B5799D}" dt="2024-09-19T02:13:33.334" v="632"/>
        <pc:sldMkLst>
          <pc:docMk/>
          <pc:sldMk cId="632556291" sldId="2147481001"/>
        </pc:sldMkLst>
      </pc:sldChg>
      <pc:sldChg chg="add">
        <pc:chgData name="Shyam Patel" userId="9fff6cbd-1b00-47d7-b207-1f68907b75a3" providerId="ADAL" clId="{8798CDA9-355F-48CF-BE43-AAFC91B5799D}" dt="2024-09-18T18:29:44.507" v="398"/>
        <pc:sldMkLst>
          <pc:docMk/>
          <pc:sldMk cId="696220176" sldId="2147481002"/>
        </pc:sldMkLst>
      </pc:sldChg>
      <pc:sldChg chg="add">
        <pc:chgData name="Shyam Patel" userId="9fff6cbd-1b00-47d7-b207-1f68907b75a3" providerId="ADAL" clId="{8798CDA9-355F-48CF-BE43-AAFC91B5799D}" dt="2024-09-18T18:29:44.507" v="398"/>
        <pc:sldMkLst>
          <pc:docMk/>
          <pc:sldMk cId="1870196015" sldId="2147481003"/>
        </pc:sldMkLst>
      </pc:sldChg>
      <pc:sldChg chg="modSp mod">
        <pc:chgData name="Shyam Patel" userId="9fff6cbd-1b00-47d7-b207-1f68907b75a3" providerId="ADAL" clId="{8798CDA9-355F-48CF-BE43-AAFC91B5799D}" dt="2024-09-19T02:49:28.477" v="990" actId="20577"/>
        <pc:sldMkLst>
          <pc:docMk/>
          <pc:sldMk cId="4042184287" sldId="2147481004"/>
        </pc:sldMkLst>
        <pc:spChg chg="mod">
          <ac:chgData name="Shyam Patel" userId="9fff6cbd-1b00-47d7-b207-1f68907b75a3" providerId="ADAL" clId="{8798CDA9-355F-48CF-BE43-AAFC91B5799D}" dt="2024-09-19T02:49:10.741" v="963" actId="20577"/>
          <ac:spMkLst>
            <pc:docMk/>
            <pc:sldMk cId="4042184287" sldId="2147481004"/>
            <ac:spMk id="10" creationId="{AD7230D1-3516-BD32-8CBD-4285D9EB1720}"/>
          </ac:spMkLst>
        </pc:spChg>
        <pc:spChg chg="mod">
          <ac:chgData name="Shyam Patel" userId="9fff6cbd-1b00-47d7-b207-1f68907b75a3" providerId="ADAL" clId="{8798CDA9-355F-48CF-BE43-AAFC91B5799D}" dt="2024-09-19T02:47:02.886" v="878" actId="20577"/>
          <ac:spMkLst>
            <pc:docMk/>
            <pc:sldMk cId="4042184287" sldId="2147481004"/>
            <ac:spMk id="14" creationId="{F7F2B5CB-53AD-AE9D-F566-7D85F47DAF2F}"/>
          </ac:spMkLst>
        </pc:spChg>
        <pc:spChg chg="mod">
          <ac:chgData name="Shyam Patel" userId="9fff6cbd-1b00-47d7-b207-1f68907b75a3" providerId="ADAL" clId="{8798CDA9-355F-48CF-BE43-AAFC91B5799D}" dt="2024-09-19T02:49:28.477" v="990" actId="20577"/>
          <ac:spMkLst>
            <pc:docMk/>
            <pc:sldMk cId="4042184287" sldId="2147481004"/>
            <ac:spMk id="21" creationId="{CA1AEA52-E71B-6F22-04D5-CBF08E1A841F}"/>
          </ac:spMkLst>
        </pc:spChg>
      </pc:sldChg>
      <pc:sldChg chg="modSp mod">
        <pc:chgData name="Shyam Patel" userId="9fff6cbd-1b00-47d7-b207-1f68907b75a3" providerId="ADAL" clId="{8798CDA9-355F-48CF-BE43-AAFC91B5799D}" dt="2024-09-18T18:31:54.089" v="459" actId="1036"/>
        <pc:sldMkLst>
          <pc:docMk/>
          <pc:sldMk cId="995174957" sldId="2147481007"/>
        </pc:sldMkLst>
        <pc:spChg chg="mod">
          <ac:chgData name="Shyam Patel" userId="9fff6cbd-1b00-47d7-b207-1f68907b75a3" providerId="ADAL" clId="{8798CDA9-355F-48CF-BE43-AAFC91B5799D}" dt="2024-09-18T18:31:23.062" v="402" actId="1076"/>
          <ac:spMkLst>
            <pc:docMk/>
            <pc:sldMk cId="995174957" sldId="2147481007"/>
            <ac:spMk id="2" creationId="{CF5F5421-297F-8A87-5D36-F17C52A1AE27}"/>
          </ac:spMkLst>
        </pc:spChg>
        <pc:spChg chg="mod">
          <ac:chgData name="Shyam Patel" userId="9fff6cbd-1b00-47d7-b207-1f68907b75a3" providerId="ADAL" clId="{8798CDA9-355F-48CF-BE43-AAFC91B5799D}" dt="2024-09-18T18:31:54.089" v="459" actId="1036"/>
          <ac:spMkLst>
            <pc:docMk/>
            <pc:sldMk cId="995174957" sldId="2147481007"/>
            <ac:spMk id="15" creationId="{1D0FA101-4CA3-5145-27E6-FB7F735ADB3E}"/>
          </ac:spMkLst>
        </pc:spChg>
        <pc:spChg chg="mod">
          <ac:chgData name="Shyam Patel" userId="9fff6cbd-1b00-47d7-b207-1f68907b75a3" providerId="ADAL" clId="{8798CDA9-355F-48CF-BE43-AAFC91B5799D}" dt="2024-09-18T18:31:54.089" v="459" actId="1036"/>
          <ac:spMkLst>
            <pc:docMk/>
            <pc:sldMk cId="995174957" sldId="2147481007"/>
            <ac:spMk id="16" creationId="{18C240DF-568D-8481-91BD-0AB8BEFACEB5}"/>
          </ac:spMkLst>
        </pc:spChg>
        <pc:spChg chg="mod">
          <ac:chgData name="Shyam Patel" userId="9fff6cbd-1b00-47d7-b207-1f68907b75a3" providerId="ADAL" clId="{8798CDA9-355F-48CF-BE43-AAFC91B5799D}" dt="2024-09-18T18:31:54.089" v="459" actId="1036"/>
          <ac:spMkLst>
            <pc:docMk/>
            <pc:sldMk cId="995174957" sldId="2147481007"/>
            <ac:spMk id="17" creationId="{E0DE8894-1B7D-BB04-A6F8-72228DDA0557}"/>
          </ac:spMkLst>
        </pc:spChg>
        <pc:spChg chg="mod">
          <ac:chgData name="Shyam Patel" userId="9fff6cbd-1b00-47d7-b207-1f68907b75a3" providerId="ADAL" clId="{8798CDA9-355F-48CF-BE43-AAFC91B5799D}" dt="2024-09-18T18:31:54.089" v="459" actId="1036"/>
          <ac:spMkLst>
            <pc:docMk/>
            <pc:sldMk cId="995174957" sldId="2147481007"/>
            <ac:spMk id="18" creationId="{E5598CAE-DA88-ABC9-8B39-ED8C2A105AC1}"/>
          </ac:spMkLst>
        </pc:spChg>
        <pc:spChg chg="mod">
          <ac:chgData name="Shyam Patel" userId="9fff6cbd-1b00-47d7-b207-1f68907b75a3" providerId="ADAL" clId="{8798CDA9-355F-48CF-BE43-AAFC91B5799D}" dt="2024-09-18T18:31:54.089" v="459" actId="1036"/>
          <ac:spMkLst>
            <pc:docMk/>
            <pc:sldMk cId="995174957" sldId="2147481007"/>
            <ac:spMk id="19" creationId="{6C4EB47D-41EE-08BC-8174-1FD47DF0A3DF}"/>
          </ac:spMkLst>
        </pc:spChg>
        <pc:spChg chg="mod">
          <ac:chgData name="Shyam Patel" userId="9fff6cbd-1b00-47d7-b207-1f68907b75a3" providerId="ADAL" clId="{8798CDA9-355F-48CF-BE43-AAFC91B5799D}" dt="2024-09-18T18:31:54.089" v="459" actId="1036"/>
          <ac:spMkLst>
            <pc:docMk/>
            <pc:sldMk cId="995174957" sldId="2147481007"/>
            <ac:spMk id="20" creationId="{AFE5E17D-BFC0-1768-EB62-449AF4D8826D}"/>
          </ac:spMkLst>
        </pc:spChg>
        <pc:spChg chg="mod">
          <ac:chgData name="Shyam Patel" userId="9fff6cbd-1b00-47d7-b207-1f68907b75a3" providerId="ADAL" clId="{8798CDA9-355F-48CF-BE43-AAFC91B5799D}" dt="2024-09-18T18:31:54.089" v="459" actId="1036"/>
          <ac:spMkLst>
            <pc:docMk/>
            <pc:sldMk cId="995174957" sldId="2147481007"/>
            <ac:spMk id="21" creationId="{1687EC48-C8A5-FD2B-85DB-C3F4E3F83BDB}"/>
          </ac:spMkLst>
        </pc:spChg>
      </pc:sldChg>
      <pc:sldChg chg="addSp modSp new del mod">
        <pc:chgData name="Shyam Patel" userId="9fff6cbd-1b00-47d7-b207-1f68907b75a3" providerId="ADAL" clId="{8798CDA9-355F-48CF-BE43-AAFC91B5799D}" dt="2024-09-18T21:24:14.568" v="621" actId="47"/>
        <pc:sldMkLst>
          <pc:docMk/>
          <pc:sldMk cId="1560524639" sldId="2147481008"/>
        </pc:sldMkLst>
        <pc:spChg chg="add mod">
          <ac:chgData name="Shyam Patel" userId="9fff6cbd-1b00-47d7-b207-1f68907b75a3" providerId="ADAL" clId="{8798CDA9-355F-48CF-BE43-AAFC91B5799D}" dt="2024-09-18T21:23:48.173" v="588" actId="20577"/>
          <ac:spMkLst>
            <pc:docMk/>
            <pc:sldMk cId="1560524639" sldId="2147481008"/>
            <ac:spMk id="2" creationId="{C99625B2-2BCA-0752-2BE3-4B72C9E548CE}"/>
          </ac:spMkLst>
        </pc:spChg>
      </pc:sldChg>
      <pc:sldChg chg="modSp add mod">
        <pc:chgData name="Shyam Patel" userId="9fff6cbd-1b00-47d7-b207-1f68907b75a3" providerId="ADAL" clId="{8798CDA9-355F-48CF-BE43-AAFC91B5799D}" dt="2024-09-19T02:13:19.665" v="630" actId="20577"/>
        <pc:sldMkLst>
          <pc:docMk/>
          <pc:sldMk cId="2681781257" sldId="2147481008"/>
        </pc:sldMkLst>
        <pc:spChg chg="mod">
          <ac:chgData name="Shyam Patel" userId="9fff6cbd-1b00-47d7-b207-1f68907b75a3" providerId="ADAL" clId="{8798CDA9-355F-48CF-BE43-AAFC91B5799D}" dt="2024-09-19T02:13:19.665" v="630" actId="20577"/>
          <ac:spMkLst>
            <pc:docMk/>
            <pc:sldMk cId="2681781257" sldId="2147481008"/>
            <ac:spMk id="11" creationId="{2B056AEB-7778-7233-727B-19D0D924FF16}"/>
          </ac:spMkLst>
        </pc:spChg>
      </pc:sldChg>
      <pc:sldChg chg="addSp delSp modSp new mod">
        <pc:chgData name="Shyam Patel" userId="9fff6cbd-1b00-47d7-b207-1f68907b75a3" providerId="ADAL" clId="{8798CDA9-355F-48CF-BE43-AAFC91B5799D}" dt="2024-09-19T02:17:37.367" v="665" actId="20577"/>
        <pc:sldMkLst>
          <pc:docMk/>
          <pc:sldMk cId="2933160964" sldId="2147481009"/>
        </pc:sldMkLst>
        <pc:spChg chg="add mod">
          <ac:chgData name="Shyam Patel" userId="9fff6cbd-1b00-47d7-b207-1f68907b75a3" providerId="ADAL" clId="{8798CDA9-355F-48CF-BE43-AAFC91B5799D}" dt="2024-09-19T02:15:53.039" v="638" actId="1076"/>
          <ac:spMkLst>
            <pc:docMk/>
            <pc:sldMk cId="2933160964" sldId="2147481009"/>
            <ac:spMk id="3" creationId="{FB995665-7919-5FA8-4495-2469A8DF33DD}"/>
          </ac:spMkLst>
        </pc:spChg>
        <pc:spChg chg="add del mod">
          <ac:chgData name="Shyam Patel" userId="9fff6cbd-1b00-47d7-b207-1f68907b75a3" providerId="ADAL" clId="{8798CDA9-355F-48CF-BE43-AAFC91B5799D}" dt="2024-09-19T02:17:24.812" v="655" actId="478"/>
          <ac:spMkLst>
            <pc:docMk/>
            <pc:sldMk cId="2933160964" sldId="2147481009"/>
            <ac:spMk id="4" creationId="{5A4AB78B-6F0C-D766-B162-6D9F48279990}"/>
          </ac:spMkLst>
        </pc:spChg>
        <pc:spChg chg="add mod">
          <ac:chgData name="Shyam Patel" userId="9fff6cbd-1b00-47d7-b207-1f68907b75a3" providerId="ADAL" clId="{8798CDA9-355F-48CF-BE43-AAFC91B5799D}" dt="2024-09-19T02:17:37.367" v="665" actId="20577"/>
          <ac:spMkLst>
            <pc:docMk/>
            <pc:sldMk cId="2933160964" sldId="2147481009"/>
            <ac:spMk id="5" creationId="{8FDEEB78-FCF3-3A66-426D-ED1118958C20}"/>
          </ac:spMkLst>
        </pc:spChg>
      </pc:sldChg>
      <pc:sldChg chg="addSp delSp modSp new del mod ord">
        <pc:chgData name="Shyam Patel" userId="9fff6cbd-1b00-47d7-b207-1f68907b75a3" providerId="ADAL" clId="{8798CDA9-355F-48CF-BE43-AAFC91B5799D}" dt="2024-09-19T03:06:05.528" v="1174" actId="2696"/>
        <pc:sldMkLst>
          <pc:docMk/>
          <pc:sldMk cId="871872669" sldId="2147481010"/>
        </pc:sldMkLst>
        <pc:spChg chg="add mod">
          <ac:chgData name="Shyam Patel" userId="9fff6cbd-1b00-47d7-b207-1f68907b75a3" providerId="ADAL" clId="{8798CDA9-355F-48CF-BE43-AAFC91B5799D}" dt="2024-09-19T03:05:24.334" v="1172" actId="20577"/>
          <ac:spMkLst>
            <pc:docMk/>
            <pc:sldMk cId="871872669" sldId="2147481010"/>
            <ac:spMk id="2" creationId="{985400BA-E502-A495-45FE-905ABEE663AB}"/>
          </ac:spMkLst>
        </pc:spChg>
        <pc:spChg chg="add del mod">
          <ac:chgData name="Shyam Patel" userId="9fff6cbd-1b00-47d7-b207-1f68907b75a3" providerId="ADAL" clId="{8798CDA9-355F-48CF-BE43-AAFC91B5799D}" dt="2024-09-19T03:05:29.098" v="1173" actId="478"/>
          <ac:spMkLst>
            <pc:docMk/>
            <pc:sldMk cId="871872669" sldId="2147481010"/>
            <ac:spMk id="4" creationId="{B6C56D02-141C-FE60-68A4-4ED6F8131414}"/>
          </ac:spMkLst>
        </pc:spChg>
        <pc:graphicFrameChg chg="add mod modGraphic">
          <ac:chgData name="Shyam Patel" userId="9fff6cbd-1b00-47d7-b207-1f68907b75a3" providerId="ADAL" clId="{8798CDA9-355F-48CF-BE43-AAFC91B5799D}" dt="2024-09-19T03:00:38.397" v="1108"/>
          <ac:graphicFrameMkLst>
            <pc:docMk/>
            <pc:sldMk cId="871872669" sldId="2147481010"/>
            <ac:graphicFrameMk id="3" creationId="{E4124AB8-C3DF-2C25-04F6-BB29DC22E41C}"/>
          </ac:graphicFrameMkLst>
        </pc:graphicFrameChg>
      </pc:sldChg>
      <pc:sldChg chg="addSp delSp modSp add mod">
        <pc:chgData name="Shyam Patel" userId="9fff6cbd-1b00-47d7-b207-1f68907b75a3" providerId="ADAL" clId="{8798CDA9-355F-48CF-BE43-AAFC91B5799D}" dt="2024-09-19T03:03:31.051" v="1157" actId="20577"/>
        <pc:sldMkLst>
          <pc:docMk/>
          <pc:sldMk cId="448936397" sldId="2147481011"/>
        </pc:sldMkLst>
        <pc:spChg chg="mod">
          <ac:chgData name="Shyam Patel" userId="9fff6cbd-1b00-47d7-b207-1f68907b75a3" providerId="ADAL" clId="{8798CDA9-355F-48CF-BE43-AAFC91B5799D}" dt="2024-09-19T03:00:15.263" v="1106" actId="404"/>
          <ac:spMkLst>
            <pc:docMk/>
            <pc:sldMk cId="448936397" sldId="2147481011"/>
            <ac:spMk id="2" creationId="{85ECD93B-0438-CED3-83A4-03C37EF47836}"/>
          </ac:spMkLst>
        </pc:spChg>
        <pc:spChg chg="del">
          <ac:chgData name="Shyam Patel" userId="9fff6cbd-1b00-47d7-b207-1f68907b75a3" providerId="ADAL" clId="{8798CDA9-355F-48CF-BE43-AAFC91B5799D}" dt="2024-09-19T03:00:07.475" v="1105" actId="478"/>
          <ac:spMkLst>
            <pc:docMk/>
            <pc:sldMk cId="448936397" sldId="2147481011"/>
            <ac:spMk id="4" creationId="{A1AF2A22-0658-3F83-4CF9-E9F1D1A23DA1}"/>
          </ac:spMkLst>
        </pc:spChg>
        <pc:graphicFrameChg chg="del">
          <ac:chgData name="Shyam Patel" userId="9fff6cbd-1b00-47d7-b207-1f68907b75a3" providerId="ADAL" clId="{8798CDA9-355F-48CF-BE43-AAFC91B5799D}" dt="2024-09-19T02:59:09.095" v="1065" actId="478"/>
          <ac:graphicFrameMkLst>
            <pc:docMk/>
            <pc:sldMk cId="448936397" sldId="2147481011"/>
            <ac:graphicFrameMk id="3" creationId="{EFE309E8-663A-C011-484C-A1F1FE56B26C}"/>
          </ac:graphicFrameMkLst>
        </pc:graphicFrameChg>
        <pc:graphicFrameChg chg="add del mod modGraphic">
          <ac:chgData name="Shyam Patel" userId="9fff6cbd-1b00-47d7-b207-1f68907b75a3" providerId="ADAL" clId="{8798CDA9-355F-48CF-BE43-AAFC91B5799D}" dt="2024-09-19T02:59:29.240" v="1069" actId="478"/>
          <ac:graphicFrameMkLst>
            <pc:docMk/>
            <pc:sldMk cId="448936397" sldId="2147481011"/>
            <ac:graphicFrameMk id="5" creationId="{53F55441-6931-616E-D1D7-7957F108CA17}"/>
          </ac:graphicFrameMkLst>
        </pc:graphicFrameChg>
        <pc:graphicFrameChg chg="add mod modGraphic">
          <ac:chgData name="Shyam Patel" userId="9fff6cbd-1b00-47d7-b207-1f68907b75a3" providerId="ADAL" clId="{8798CDA9-355F-48CF-BE43-AAFC91B5799D}" dt="2024-09-19T03:03:31.051" v="1157" actId="20577"/>
          <ac:graphicFrameMkLst>
            <pc:docMk/>
            <pc:sldMk cId="448936397" sldId="2147481011"/>
            <ac:graphicFrameMk id="6" creationId="{06AD7F63-5D68-869D-CF15-A7CF6BFF8452}"/>
          </ac:graphicFrameMkLst>
        </pc:graphicFrameChg>
      </pc:sldChg>
      <pc:sldChg chg="addSp modSp new mod">
        <pc:chgData name="Shyam Patel" userId="9fff6cbd-1b00-47d7-b207-1f68907b75a3" providerId="ADAL" clId="{8798CDA9-355F-48CF-BE43-AAFC91B5799D}" dt="2024-09-19T03:15:28.955" v="2114" actId="404"/>
        <pc:sldMkLst>
          <pc:docMk/>
          <pc:sldMk cId="4215915683" sldId="2147481012"/>
        </pc:sldMkLst>
        <pc:spChg chg="add mod">
          <ac:chgData name="Shyam Patel" userId="9fff6cbd-1b00-47d7-b207-1f68907b75a3" providerId="ADAL" clId="{8798CDA9-355F-48CF-BE43-AAFC91B5799D}" dt="2024-09-19T03:07:18.081" v="1194" actId="20577"/>
          <ac:spMkLst>
            <pc:docMk/>
            <pc:sldMk cId="4215915683" sldId="2147481012"/>
            <ac:spMk id="2" creationId="{EC481899-4204-8E9B-3132-BB1541AD1B24}"/>
          </ac:spMkLst>
        </pc:spChg>
        <pc:spChg chg="add mod">
          <ac:chgData name="Shyam Patel" userId="9fff6cbd-1b00-47d7-b207-1f68907b75a3" providerId="ADAL" clId="{8798CDA9-355F-48CF-BE43-AAFC91B5799D}" dt="2024-09-19T03:15:28.955" v="2114" actId="404"/>
          <ac:spMkLst>
            <pc:docMk/>
            <pc:sldMk cId="4215915683" sldId="2147481012"/>
            <ac:spMk id="3" creationId="{B28D6D06-2F49-A5D9-D246-C6D71C83AB6F}"/>
          </ac:spMkLst>
        </pc:spChg>
      </pc:sldChg>
      <pc:sldChg chg="addSp modSp new mod">
        <pc:chgData name="Shyam Patel" userId="9fff6cbd-1b00-47d7-b207-1f68907b75a3" providerId="ADAL" clId="{8798CDA9-355F-48CF-BE43-AAFC91B5799D}" dt="2024-09-19T05:17:16.970" v="2202" actId="20577"/>
        <pc:sldMkLst>
          <pc:docMk/>
          <pc:sldMk cId="3606298312" sldId="2147481013"/>
        </pc:sldMkLst>
        <pc:spChg chg="add mod">
          <ac:chgData name="Shyam Patel" userId="9fff6cbd-1b00-47d7-b207-1f68907b75a3" providerId="ADAL" clId="{8798CDA9-355F-48CF-BE43-AAFC91B5799D}" dt="2024-09-19T05:17:16.970" v="2202" actId="20577"/>
          <ac:spMkLst>
            <pc:docMk/>
            <pc:sldMk cId="3606298312" sldId="2147481013"/>
            <ac:spMk id="3" creationId="{1571AD41-43B3-C3FA-8B97-0D4D4D01392E}"/>
          </ac:spMkLst>
        </pc:spChg>
        <pc:picChg chg="add mod">
          <ac:chgData name="Shyam Patel" userId="9fff6cbd-1b00-47d7-b207-1f68907b75a3" providerId="ADAL" clId="{8798CDA9-355F-48CF-BE43-AAFC91B5799D}" dt="2024-09-19T05:16:13.511" v="2156" actId="1076"/>
          <ac:picMkLst>
            <pc:docMk/>
            <pc:sldMk cId="3606298312" sldId="2147481013"/>
            <ac:picMk id="5" creationId="{04EC45E4-9286-A1C0-D0C6-9E8EF643F62E}"/>
          </ac:picMkLst>
        </pc:picChg>
      </pc:sldChg>
      <pc:sldMasterChg chg="delSldLayout">
        <pc:chgData name="Shyam Patel" userId="9fff6cbd-1b00-47d7-b207-1f68907b75a3" providerId="ADAL" clId="{8798CDA9-355F-48CF-BE43-AAFC91B5799D}" dt="2024-09-18T18:06:47.927" v="356" actId="47"/>
        <pc:sldMasterMkLst>
          <pc:docMk/>
          <pc:sldMasterMk cId="829423609" sldId="2147483739"/>
        </pc:sldMasterMkLst>
        <pc:sldLayoutChg chg="del">
          <pc:chgData name="Shyam Patel" userId="9fff6cbd-1b00-47d7-b207-1f68907b75a3" providerId="ADAL" clId="{8798CDA9-355F-48CF-BE43-AAFC91B5799D}" dt="2024-09-18T18:06:47.927" v="356" actId="47"/>
          <pc:sldLayoutMkLst>
            <pc:docMk/>
            <pc:sldMasterMk cId="829423609" sldId="2147483739"/>
            <pc:sldLayoutMk cId="232849801" sldId="2147483831"/>
          </pc:sldLayoutMkLst>
        </pc:sldLayoutChg>
      </pc:sldMasterChg>
    </pc:docChg>
  </pc:docChgLst>
  <pc:docChgLst>
    <pc:chgData name="Shyam Patel" userId="9fff6cbd-1b00-47d7-b207-1f68907b75a3" providerId="ADAL" clId="{6DD56F63-F1E9-41D1-BBD8-92B17AF135FD}"/>
    <pc:docChg chg="undo custSel addSld delSld modSection">
      <pc:chgData name="Shyam Patel" userId="9fff6cbd-1b00-47d7-b207-1f68907b75a3" providerId="ADAL" clId="{6DD56F63-F1E9-41D1-BBD8-92B17AF135FD}" dt="2024-09-18T05:45:35.769" v="4" actId="47"/>
      <pc:docMkLst>
        <pc:docMk/>
      </pc:docMkLst>
      <pc:sldChg chg="add del">
        <pc:chgData name="Shyam Patel" userId="9fff6cbd-1b00-47d7-b207-1f68907b75a3" providerId="ADAL" clId="{6DD56F63-F1E9-41D1-BBD8-92B17AF135FD}" dt="2024-09-18T05:43:27.762" v="3" actId="47"/>
        <pc:sldMkLst>
          <pc:docMk/>
          <pc:sldMk cId="2035871512" sldId="2147480860"/>
        </pc:sldMkLst>
      </pc:sldChg>
      <pc:sldChg chg="add del">
        <pc:chgData name="Shyam Patel" userId="9fff6cbd-1b00-47d7-b207-1f68907b75a3" providerId="ADAL" clId="{6DD56F63-F1E9-41D1-BBD8-92B17AF135FD}" dt="2024-09-18T05:43:27.091" v="2" actId="47"/>
        <pc:sldMkLst>
          <pc:docMk/>
          <pc:sldMk cId="2120990379" sldId="2147480861"/>
        </pc:sldMkLst>
      </pc:sldChg>
      <pc:sldChg chg="del">
        <pc:chgData name="Shyam Patel" userId="9fff6cbd-1b00-47d7-b207-1f68907b75a3" providerId="ADAL" clId="{6DD56F63-F1E9-41D1-BBD8-92B17AF135FD}" dt="2024-09-18T05:45:35.769" v="4" actId="47"/>
        <pc:sldMkLst>
          <pc:docMk/>
          <pc:sldMk cId="2385771834" sldId="214748098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9F76F-7414-4B26-B1FB-08B5192F0293}"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DDBA93-4CD6-409C-9B4D-5FD886B77170}" type="slidenum">
              <a:rPr lang="en-US" smtClean="0"/>
              <a:t>‹#›</a:t>
            </a:fld>
            <a:endParaRPr lang="en-US"/>
          </a:p>
        </p:txBody>
      </p:sp>
    </p:spTree>
    <p:extLst>
      <p:ext uri="{BB962C8B-B14F-4D97-AF65-F5344CB8AC3E}">
        <p14:creationId xmlns:p14="http://schemas.microsoft.com/office/powerpoint/2010/main" val="469764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BB46BC-AC96-D04B-90AE-9E95F15DCAFD}" type="slidenum">
              <a:rPr lang="en-US" smtClean="0"/>
              <a:t>1</a:t>
            </a:fld>
            <a:endParaRPr lang="en-US"/>
          </a:p>
        </p:txBody>
      </p:sp>
    </p:spTree>
    <p:extLst>
      <p:ext uri="{BB962C8B-B14F-4D97-AF65-F5344CB8AC3E}">
        <p14:creationId xmlns:p14="http://schemas.microsoft.com/office/powerpoint/2010/main" val="2074778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DBA93-4CD6-409C-9B4D-5FD886B77170}" type="slidenum">
              <a:rPr lang="en-US" smtClean="0"/>
              <a:t>22</a:t>
            </a:fld>
            <a:endParaRPr lang="en-US"/>
          </a:p>
        </p:txBody>
      </p:sp>
    </p:spTree>
    <p:extLst>
      <p:ext uri="{BB962C8B-B14F-4D97-AF65-F5344CB8AC3E}">
        <p14:creationId xmlns:p14="http://schemas.microsoft.com/office/powerpoint/2010/main" val="1011529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9/18/2024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577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EFCB7-674D-BAA2-E37A-A1DE19F83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B839D6-A799-7987-77BD-995BD2167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AF205C-F948-9751-3B3D-699BBB97D5F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D9A60FD-9F5C-EFA2-0286-B6C159459B9D}"/>
              </a:ext>
            </a:extLst>
          </p:cNvPr>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54E76DC-4E59-4806-35CD-D3FF3DC1CE68}"/>
              </a:ext>
            </a:extLst>
          </p:cNvPr>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5AC74A1-A9E3-F413-A0C6-A15049A14C67}"/>
              </a:ext>
            </a:extLst>
          </p:cNvPr>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9/18/2024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1080824-62D7-BB7A-BA31-57397237D319}"/>
              </a:ext>
            </a:extLst>
          </p:cNvPr>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797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6AE5C-B78A-AE5E-078B-2FD0C3A0E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063A6C-CD81-A81E-0B31-AF624BA1E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EFD43-7D4F-91FF-3807-FC95372FBBD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397640-4CCF-5798-E11B-2FDC2626B6C4}"/>
              </a:ext>
            </a:extLst>
          </p:cNvPr>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CB1947F-B7EB-41E2-B56A-EF9659935E6B}"/>
              </a:ext>
            </a:extLst>
          </p:cNvPr>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AABF5A-A50F-620C-8CC9-304A5E4E4EE4}"/>
              </a:ext>
            </a:extLst>
          </p:cNvPr>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9/18/2024 7:13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8A44461-B1ED-E03F-6AA2-A5541105A1AE}"/>
              </a:ext>
            </a:extLst>
          </p:cNvPr>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8363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BB46BC-AC96-D04B-90AE-9E95F15DCAFD}" type="slidenum">
              <a:rPr lang="en-US" smtClean="0"/>
              <a:t>33</a:t>
            </a:fld>
            <a:endParaRPr lang="en-US"/>
          </a:p>
        </p:txBody>
      </p:sp>
    </p:spTree>
    <p:extLst>
      <p:ext uri="{BB962C8B-B14F-4D97-AF65-F5344CB8AC3E}">
        <p14:creationId xmlns:p14="http://schemas.microsoft.com/office/powerpoint/2010/main" val="134961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With Semantic Kernel, developers can leverage their existing skills and investments while unlocking the potential of AI-driven capabilities in their apps.</a:t>
            </a:r>
            <a:endParaRPr lang="en-US" dirty="0"/>
          </a:p>
        </p:txBody>
      </p:sp>
      <p:sp>
        <p:nvSpPr>
          <p:cNvPr id="4" name="Header Placeholder 3"/>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9/18/2024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696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The kernel is the central component of Semantic Kernel. At its simplest, the kernel is a Dependency Injection container that manages all of the services and plugins necessary to run your AI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latin typeface="Segoe UI" panose="020B0502040204020203" pitchFamily="34" charset="0"/>
              </a:rPr>
              <a:t>Because the kernel has all of the services and plugins necessary to run both native code and AI services, it is used by nearly every component within the Semantic Kernel SDK to power your agents. This means that if you run any prompt or code in Semantic Kernel, the kernel will always be available to retrieve the necessary services and plugins.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9/18/2024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981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9/18/2024 8:28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682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Semantic Kernel enables the integration of multiple AI models, plugins, and memory, resulting in the creation of advanced pipelines that automate intricate tasks for users. </a:t>
            </a:r>
          </a:p>
          <a:p>
            <a:endParaRPr lang="en-US" b="0" i="0" dirty="0">
              <a:solidFill>
                <a:srgbClr val="32313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9/18/2024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808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have been a lot of news, new models by the day, new concepts and lots of upcoming research. </a:t>
            </a:r>
          </a:p>
          <a:p>
            <a:r>
              <a:rPr lang="en-US"/>
              <a:t>It can be challenging knowing where to start .. </a:t>
            </a:r>
          </a:p>
          <a:p>
            <a:endParaRPr lang="en-US"/>
          </a:p>
        </p:txBody>
      </p:sp>
      <p:sp>
        <p:nvSpPr>
          <p:cNvPr id="4" name="Header Placeholder 3"/>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9/18/2024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28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BB46BC-AC96-D04B-90AE-9E95F15DCAFD}" type="slidenum">
              <a:rPr lang="en-US" smtClean="0"/>
              <a:t>8</a:t>
            </a:fld>
            <a:endParaRPr lang="en-US"/>
          </a:p>
        </p:txBody>
      </p:sp>
    </p:spTree>
    <p:extLst>
      <p:ext uri="{BB962C8B-B14F-4D97-AF65-F5344CB8AC3E}">
        <p14:creationId xmlns:p14="http://schemas.microsoft.com/office/powerpoint/2010/main" val="1982093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DDBA93-4CD6-409C-9B4D-5FD886B7717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938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DDBA93-4CD6-409C-9B4D-5FD886B7717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80530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37.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5.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42.jpeg"/><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31.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5.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sv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3.xml"/><Relationship Id="rId4" Type="http://schemas.openxmlformats.org/officeDocument/2006/relationships/image" Target="../media/image37.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42.jpeg"/><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Main Heading 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4096" y="2492865"/>
            <a:ext cx="5369984" cy="1200329"/>
          </a:xfrm>
          <a:prstGeom prst="rect">
            <a:avLst/>
          </a:prstGeom>
        </p:spPr>
        <p:txBody>
          <a:bodyPr wrap="square" lIns="0"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04096" y="3976914"/>
            <a:ext cx="536998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1" name="Picture 10">
            <a:extLst>
              <a:ext uri="{FF2B5EF4-FFF2-40B4-BE49-F238E27FC236}">
                <a16:creationId xmlns:a16="http://schemas.microsoft.com/office/drawing/2014/main" id="{B34870A8-096B-91DD-CED2-1172DE97FC9B}"/>
              </a:ext>
            </a:extLst>
          </p:cNvPr>
          <p:cNvPicPr>
            <a:picLocks noChangeAspect="1"/>
          </p:cNvPicPr>
          <p:nvPr/>
        </p:nvPicPr>
        <p:blipFill rotWithShape="1">
          <a:blip r:embed="rId2"/>
          <a:srcRect l="16044" t="38278" r="32710" b="16541"/>
          <a:stretch/>
        </p:blipFill>
        <p:spPr>
          <a:xfrm>
            <a:off x="5838254" y="0"/>
            <a:ext cx="6122098" cy="6858000"/>
          </a:xfrm>
          <a:prstGeom prst="rect">
            <a:avLst/>
          </a:prstGeom>
        </p:spPr>
      </p:pic>
      <p:pic>
        <p:nvPicPr>
          <p:cNvPr id="4" name="Picture 3">
            <a:extLst>
              <a:ext uri="{FF2B5EF4-FFF2-40B4-BE49-F238E27FC236}">
                <a16:creationId xmlns:a16="http://schemas.microsoft.com/office/drawing/2014/main" id="{BC9270BC-8AF9-6CAD-35F4-A2B15E1F00EC}"/>
              </a:ext>
            </a:extLst>
          </p:cNvPr>
          <p:cNvPicPr>
            <a:picLocks noChangeAspect="1"/>
          </p:cNvPicPr>
          <p:nvPr/>
        </p:nvPicPr>
        <p:blipFill rotWithShape="1">
          <a:blip r:embed="rId3"/>
          <a:srcRect l="2053" t="1655" r="8841" b="10724"/>
          <a:stretch/>
        </p:blipFill>
        <p:spPr>
          <a:xfrm>
            <a:off x="9539647" y="0"/>
            <a:ext cx="2508540" cy="6858000"/>
          </a:xfrm>
          <a:prstGeom prst="rect">
            <a:avLst/>
          </a:prstGeom>
        </p:spPr>
      </p:pic>
      <p:pic>
        <p:nvPicPr>
          <p:cNvPr id="6" name="Picture 5">
            <a:extLst>
              <a:ext uri="{FF2B5EF4-FFF2-40B4-BE49-F238E27FC236}">
                <a16:creationId xmlns:a16="http://schemas.microsoft.com/office/drawing/2014/main" id="{2AF27983-C02E-8655-2C56-CED9E8B53639}"/>
              </a:ext>
            </a:extLst>
          </p:cNvPr>
          <p:cNvPicPr>
            <a:picLocks noChangeAspect="1"/>
          </p:cNvPicPr>
          <p:nvPr/>
        </p:nvPicPr>
        <p:blipFill rotWithShape="1">
          <a:blip r:embed="rId4"/>
          <a:srcRect l="2114" t="243" r="8585"/>
          <a:stretch/>
        </p:blipFill>
        <p:spPr>
          <a:xfrm>
            <a:off x="7855769" y="-1"/>
            <a:ext cx="1680068" cy="6841311"/>
          </a:xfrm>
          <a:prstGeom prst="rect">
            <a:avLst/>
          </a:prstGeom>
        </p:spPr>
      </p:pic>
      <p:cxnSp>
        <p:nvCxnSpPr>
          <p:cNvPr id="3" name="Straight Connector 2">
            <a:extLst>
              <a:ext uri="{FF2B5EF4-FFF2-40B4-BE49-F238E27FC236}">
                <a16:creationId xmlns:a16="http://schemas.microsoft.com/office/drawing/2014/main" id="{034767C8-DFC0-0050-6D98-5D4CE3B15343}"/>
              </a:ext>
              <a:ext uri="{C183D7F6-B498-43B3-948B-1728B52AA6E4}">
                <adec:decorative xmlns:adec="http://schemas.microsoft.com/office/drawing/2017/decorative" val="1"/>
              </a:ext>
            </a:extLst>
          </p:cNvPr>
          <p:cNvCxnSpPr>
            <a:cxnSpLocks/>
          </p:cNvCxnSpPr>
          <p:nvPr/>
        </p:nvCxnSpPr>
        <p:spPr>
          <a:xfrm>
            <a:off x="500264" y="3873505"/>
            <a:ext cx="0" cy="90822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77D72CA1-A428-166B-0A52-DC66AEBA255F}"/>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12" name="Text Placeholder 4">
            <a:extLst>
              <a:ext uri="{FF2B5EF4-FFF2-40B4-BE49-F238E27FC236}">
                <a16:creationId xmlns:a16="http://schemas.microsoft.com/office/drawing/2014/main" id="{BA6E015D-DD41-12AE-6EFE-08A89C58C9B1}"/>
              </a:ext>
            </a:extLst>
          </p:cNvPr>
          <p:cNvSpPr>
            <a:spLocks noGrp="1"/>
          </p:cNvSpPr>
          <p:nvPr>
            <p:ph type="body" sz="quarter" idx="14" hasCustomPrompt="1"/>
          </p:nvPr>
        </p:nvSpPr>
        <p:spPr>
          <a:xfrm>
            <a:off x="9270200" y="312944"/>
            <a:ext cx="2544882" cy="215444"/>
          </a:xfrm>
          <a:prstGeom prst="rect">
            <a:avLst/>
          </a:prstGeom>
          <a:noFill/>
        </p:spPr>
        <p:txBody>
          <a:bodyPr wrap="square" lIns="0" tIns="0" rIns="0" bIns="0">
            <a:spAutoFit/>
          </a:bodyPr>
          <a:lstStyle>
            <a:lvl1pPr marL="0" indent="0" algn="r">
              <a:spcBef>
                <a:spcPts val="0"/>
              </a:spcBef>
              <a:buNone/>
              <a:defRPr sz="1400" cap="all" spc="200" baseline="0">
                <a:solidFill>
                  <a:schemeClr val="tx1"/>
                </a:solidFill>
                <a:effectLst>
                  <a:outerShdw blurRad="530435" sx="102000" sy="102000" algn="ctr" rotWithShape="0">
                    <a:prstClr val="black">
                      <a:alpha val="90000"/>
                    </a:prstClr>
                  </a:outerShdw>
                </a:effectLst>
                <a:latin typeface="+mn-lt"/>
                <a:cs typeface="Segoe UI" panose="020B0502040204020203" pitchFamily="34" charset="0"/>
              </a:defRPr>
            </a:lvl1pPr>
          </a:lstStyle>
          <a:p>
            <a:pPr lvl="0"/>
            <a:r>
              <a:rPr lang="en-US"/>
              <a:t>PRESO VERSION</a:t>
            </a:r>
          </a:p>
        </p:txBody>
      </p:sp>
      <p:sp>
        <p:nvSpPr>
          <p:cNvPr id="14" name="TextBox 13">
            <a:extLst>
              <a:ext uri="{FF2B5EF4-FFF2-40B4-BE49-F238E27FC236}">
                <a16:creationId xmlns:a16="http://schemas.microsoft.com/office/drawing/2014/main" id="{9C87B854-8F62-10CF-2263-3D7717493FA1}"/>
              </a:ext>
            </a:extLst>
          </p:cNvPr>
          <p:cNvSpPr txBox="1"/>
          <p:nvPr/>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Tree>
    <p:extLst>
      <p:ext uri="{BB962C8B-B14F-4D97-AF65-F5344CB8AC3E}">
        <p14:creationId xmlns:p14="http://schemas.microsoft.com/office/powerpoint/2010/main" val="3729453554"/>
      </p:ext>
    </p:extLst>
  </p:cSld>
  <p:clrMapOvr>
    <a:masterClrMapping/>
  </p:clrMapOvr>
  <p:transition spd="slow">
    <p:push dir="u"/>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Key Poi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432006"/>
            <a:ext cx="11018838" cy="3672142"/>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416818398"/>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3"/>
            <a:ext cx="3182027" cy="55387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1" y="2309814"/>
            <a:ext cx="7253288" cy="430759"/>
          </a:xfrm>
        </p:spPr>
        <p:txBody>
          <a:bodyPr anchor="t"/>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7"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9618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1890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1"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2099310"/>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96625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1"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47724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1"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4" y="4224582"/>
            <a:ext cx="11018520" cy="492443"/>
          </a:xfrm>
        </p:spPr>
        <p:txBody>
          <a:bodyPr/>
          <a:lstStyle>
            <a:lvl1pPr>
              <a:defRPr sz="3199">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3" y="4996505"/>
            <a:ext cx="11018520"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270324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2"/>
            <a:ext cx="4040887" cy="492443"/>
          </a:xfrm>
        </p:spPr>
        <p:txBody>
          <a:bodyPr/>
          <a:lstStyle>
            <a:lvl1pPr>
              <a:defRPr sz="3199">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4"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07223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92443"/>
          </a:xfrm>
        </p:spPr>
        <p:txBody>
          <a:bodyPr/>
          <a:lstStyle>
            <a:lvl1pPr>
              <a:defRPr sz="3199">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1461800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7"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1130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767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3497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Key Point Freefor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880980643"/>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24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1603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9829756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818458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Header 1">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F6F74A-6D6A-58F4-AA9E-411089281958}"/>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1</a:t>
            </a:r>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6C0E1FC6-7A96-C811-291A-2C1E1AE3DE35}"/>
              </a:ext>
            </a:extLst>
          </p:cNvPr>
          <p:cNvGrpSpPr/>
          <p:nvPr userDrawn="1"/>
        </p:nvGrpSpPr>
        <p:grpSpPr>
          <a:xfrm>
            <a:off x="11914781" y="0"/>
            <a:ext cx="290097" cy="6858000"/>
            <a:chOff x="11761371" y="0"/>
            <a:chExt cx="298888" cy="7065819"/>
          </a:xfrm>
        </p:grpSpPr>
        <p:pic>
          <p:nvPicPr>
            <p:cNvPr id="16" name="Picture 15">
              <a:extLst>
                <a:ext uri="{FF2B5EF4-FFF2-40B4-BE49-F238E27FC236}">
                  <a16:creationId xmlns:a16="http://schemas.microsoft.com/office/drawing/2014/main" id="{D2B2EB94-2EDA-DA10-CC77-F9E15EBF4390}"/>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7" name="Picture 16">
              <a:extLst>
                <a:ext uri="{FF2B5EF4-FFF2-40B4-BE49-F238E27FC236}">
                  <a16:creationId xmlns:a16="http://schemas.microsoft.com/office/drawing/2014/main" id="{D17714F9-4CCE-3492-DD21-9BDE8FD8F193}"/>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8" name="Picture 17">
              <a:extLst>
                <a:ext uri="{FF2B5EF4-FFF2-40B4-BE49-F238E27FC236}">
                  <a16:creationId xmlns:a16="http://schemas.microsoft.com/office/drawing/2014/main" id="{07E7416C-2A0C-73A0-0AF2-0DE08E411CA7}"/>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360713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78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348FE-6BC8-ACBC-CA8F-584233CB6140}"/>
              </a:ext>
            </a:extLst>
          </p:cNvPr>
          <p:cNvPicPr>
            <a:picLocks noChangeAspect="1"/>
          </p:cNvPicPr>
          <p:nvPr userDrawn="1"/>
        </p:nvPicPr>
        <p:blipFill rotWithShape="1">
          <a:blip r:embed="rId2"/>
          <a:srcRect l="16043" t="38278" r="41229" b="16541"/>
          <a:stretch/>
        </p:blipFill>
        <p:spPr>
          <a:xfrm>
            <a:off x="7087514" y="0"/>
            <a:ext cx="5104486" cy="6858000"/>
          </a:xfrm>
          <a:prstGeom prst="rect">
            <a:avLst/>
          </a:prstGeom>
        </p:spPr>
      </p:pic>
      <p:sp>
        <p:nvSpPr>
          <p:cNvPr id="2" name="Title 1"/>
          <p:cNvSpPr>
            <a:spLocks noGrp="1"/>
          </p:cNvSpPr>
          <p:nvPr>
            <p:ph type="ctrTitle" hasCustomPrompt="1"/>
          </p:nvPr>
        </p:nvSpPr>
        <p:spPr>
          <a:xfrm>
            <a:off x="731420" y="3251569"/>
            <a:ext cx="6286372" cy="1329595"/>
          </a:xfrm>
        </p:spPr>
        <p:txBody>
          <a:bodyPr lIns="0" tIns="0" rIns="0" bIns="0" anchor="b">
            <a:spAutoFit/>
          </a:bodyPr>
          <a:lstStyle>
            <a:lvl1pPr algn="l">
              <a:lnSpc>
                <a:spcPct val="80000"/>
              </a:lnSpc>
              <a:defRPr sz="5400"/>
            </a:lvl1pPr>
          </a:lstStyle>
          <a:p>
            <a:r>
              <a:rPr lang="en-US"/>
              <a:t>The title of your presentation</a:t>
            </a:r>
          </a:p>
        </p:txBody>
      </p:sp>
      <p:sp>
        <p:nvSpPr>
          <p:cNvPr id="3" name="Subtitle 2"/>
          <p:cNvSpPr>
            <a:spLocks noGrp="1"/>
          </p:cNvSpPr>
          <p:nvPr>
            <p:ph type="subTitle" idx="1" hasCustomPrompt="1"/>
          </p:nvPr>
        </p:nvSpPr>
        <p:spPr>
          <a:xfrm>
            <a:off x="723247" y="465840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The subtitle of your presentation.</a:t>
            </a:r>
          </a:p>
        </p:txBody>
      </p:sp>
    </p:spTree>
    <p:extLst>
      <p:ext uri="{BB962C8B-B14F-4D97-AF65-F5344CB8AC3E}">
        <p14:creationId xmlns:p14="http://schemas.microsoft.com/office/powerpoint/2010/main" val="407307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F8A8D9-3DA3-3A8F-82D7-469D61A212E0}"/>
              </a:ext>
            </a:extLst>
          </p:cNvPr>
          <p:cNvSpPr txBox="1"/>
          <p:nvPr userDrawn="1"/>
        </p:nvSpPr>
        <p:spPr>
          <a:xfrm>
            <a:off x="723900" y="3086100"/>
            <a:ext cx="2508700" cy="830997"/>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a:ln>
                  <a:noFill/>
                </a:ln>
                <a:solidFill>
                  <a:schemeClr val="tx2"/>
                </a:solidFill>
                <a:effectLst/>
                <a:uLnTx/>
                <a:uFillTx/>
                <a:latin typeface="+mj-lt"/>
                <a:cs typeface="Segoe UI" panose="020B0502040204020203" pitchFamily="34" charset="0"/>
              </a:rPr>
              <a:t>Agenda</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514350"/>
            <a:ext cx="4800600" cy="5829300"/>
          </a:xfrm>
        </p:spPr>
        <p:txBody>
          <a:bodyPr anchor="ctr">
            <a:normAutofit/>
          </a:bodyPr>
          <a:lstStyle>
            <a:lvl1pPr marL="594360" indent="-457200" algn="l">
              <a:lnSpc>
                <a:spcPct val="100000"/>
              </a:lnSpc>
              <a:spcAft>
                <a:spcPts val="3000"/>
              </a:spcAft>
              <a:defRPr sz="2000" b="0" i="0">
                <a:latin typeface="Segoe UI" panose="020B0502040204020203" pitchFamily="34" charset="0"/>
                <a:cs typeface="Segoe UI" panose="020B0502040204020203" pitchFamily="34" charset="0"/>
              </a:defRPr>
            </a:lvl1pPr>
            <a:lvl2pPr marL="868680" indent="-274320" algn="l">
              <a:lnSpc>
                <a:spcPct val="100000"/>
              </a:lnSpc>
              <a:spcAft>
                <a:spcPts val="3000"/>
              </a:spcAft>
              <a:defRPr sz="1800" b="0" i="0">
                <a:latin typeface="Segoe UI" panose="020B0502040204020203" pitchFamily="34" charset="0"/>
                <a:cs typeface="Segoe UI" panose="020B0502040204020203" pitchFamily="34" charset="0"/>
              </a:defRPr>
            </a:lvl2pPr>
            <a:lvl3pPr marL="1143000" algn="l">
              <a:lnSpc>
                <a:spcPct val="100000"/>
              </a:lnSpc>
              <a:spcAft>
                <a:spcPts val="3000"/>
              </a:spcAft>
              <a:defRPr sz="1600" b="0" i="0">
                <a:latin typeface="Segoe UI" panose="020B0502040204020203" pitchFamily="34" charset="0"/>
                <a:cs typeface="Segoe UI" panose="020B0502040204020203" pitchFamily="34" charset="0"/>
              </a:defRPr>
            </a:lvl3pPr>
            <a:lvl4pPr marL="1463040" algn="l">
              <a:lnSpc>
                <a:spcPct val="100000"/>
              </a:lnSpc>
              <a:spcAft>
                <a:spcPts val="3000"/>
              </a:spcAft>
              <a:defRPr sz="1400" b="0" i="0">
                <a:latin typeface="Segoe UI" panose="020B0502040204020203" pitchFamily="34" charset="0"/>
                <a:cs typeface="Segoe UI" panose="020B0502040204020203" pitchFamily="34" charset="0"/>
              </a:defRPr>
            </a:lvl4pPr>
            <a:lvl5pPr marL="1783080" algn="l">
              <a:lnSpc>
                <a:spcPct val="100000"/>
              </a:lnSpc>
              <a:spcAft>
                <a:spcPts val="3000"/>
              </a:spcAft>
              <a:defRPr sz="1400" b="0" i="0">
                <a:latin typeface="Segoe UI" panose="020B0502040204020203" pitchFamily="34" charset="0"/>
                <a:cs typeface="Segoe UI" panose="020B0502040204020203" pitchFamily="34" charset="0"/>
              </a:defRPr>
            </a:lvl5pPr>
          </a:lstStyle>
          <a:p>
            <a:pPr lvl="0"/>
            <a:r>
              <a:rPr lang="en-US"/>
              <a:t>What is the setting of your story?</a:t>
            </a:r>
          </a:p>
          <a:p>
            <a:pPr lvl="0"/>
            <a:r>
              <a:rPr lang="en-US"/>
              <a:t>Who are the characters involved?</a:t>
            </a:r>
          </a:p>
          <a:p>
            <a:pPr lvl="0"/>
            <a:r>
              <a:rPr lang="en-US"/>
              <a:t>What conflict are you resolving?</a:t>
            </a:r>
          </a:p>
          <a:p>
            <a:pPr lvl="0"/>
            <a:r>
              <a:rPr lang="en-US"/>
              <a:t>What is your BIG idea?</a:t>
            </a:r>
          </a:p>
          <a:p>
            <a:pPr lvl="0"/>
            <a:r>
              <a:rPr lang="en-US"/>
              <a:t>How will you resolve the conflict?</a:t>
            </a:r>
          </a:p>
        </p:txBody>
      </p:sp>
      <p:sp>
        <p:nvSpPr>
          <p:cNvPr id="16" name="Text Placeholder 15">
            <a:extLst>
              <a:ext uri="{FF2B5EF4-FFF2-40B4-BE49-F238E27FC236}">
                <a16:creationId xmlns:a16="http://schemas.microsoft.com/office/drawing/2014/main" id="{3E43F5B2-499D-159B-959F-D650D0C9E9A1}"/>
              </a:ext>
            </a:extLst>
          </p:cNvPr>
          <p:cNvSpPr>
            <a:spLocks noGrp="1" noChangeAspect="1"/>
          </p:cNvSpPr>
          <p:nvPr>
            <p:ph type="body" sz="quarter" idx="17" hasCustomPrompt="1"/>
          </p:nvPr>
        </p:nvSpPr>
        <p:spPr>
          <a:xfrm>
            <a:off x="5695950" y="188595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chemeClr val="tx1"/>
                </a:solidFill>
                <a:effectLst>
                  <a:outerShdw blurRad="317500" dist="12700" dir="2700000" sx="101000" sy="101000" algn="ctr" rotWithShape="0">
                    <a:srgbClr val="000000">
                      <a:alpha val="20000"/>
                    </a:srgbClr>
                  </a:outerShdw>
                </a:effectLst>
                <a:latin typeface="+mj-lt"/>
              </a:defRPr>
            </a:lvl1pPr>
          </a:lstStyle>
          <a:p>
            <a:pPr lvl="0"/>
            <a:r>
              <a:rPr lang="en-US"/>
              <a:t>1</a:t>
            </a:r>
          </a:p>
        </p:txBody>
      </p:sp>
      <p:sp>
        <p:nvSpPr>
          <p:cNvPr id="17" name="Text Placeholder 16">
            <a:extLst>
              <a:ext uri="{FF2B5EF4-FFF2-40B4-BE49-F238E27FC236}">
                <a16:creationId xmlns:a16="http://schemas.microsoft.com/office/drawing/2014/main" id="{239B8060-10DD-9CAB-82F1-5B8306F2D972}"/>
              </a:ext>
            </a:extLst>
          </p:cNvPr>
          <p:cNvSpPr>
            <a:spLocks noGrp="1" noChangeAspect="1"/>
          </p:cNvSpPr>
          <p:nvPr>
            <p:ph type="body" sz="quarter" idx="18" hasCustomPrompt="1"/>
          </p:nvPr>
        </p:nvSpPr>
        <p:spPr>
          <a:xfrm>
            <a:off x="5695950" y="25488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chemeClr val="tx1"/>
                </a:solidFill>
                <a:effectLst>
                  <a:outerShdw blurRad="317500" dist="12700" dir="2700000" sx="101000" sy="101000" algn="ctr" rotWithShape="0">
                    <a:srgbClr val="000000">
                      <a:alpha val="20000"/>
                    </a:srgbClr>
                  </a:outerShdw>
                </a:effectLst>
                <a:latin typeface="+mj-lt"/>
              </a:defRPr>
            </a:lvl1pPr>
          </a:lstStyle>
          <a:p>
            <a:pPr lvl="0"/>
            <a:r>
              <a:rPr lang="en-US"/>
              <a:t>2</a:t>
            </a:r>
          </a:p>
        </p:txBody>
      </p:sp>
      <p:sp>
        <p:nvSpPr>
          <p:cNvPr id="18" name="Text Placeholder 17">
            <a:extLst>
              <a:ext uri="{FF2B5EF4-FFF2-40B4-BE49-F238E27FC236}">
                <a16:creationId xmlns:a16="http://schemas.microsoft.com/office/drawing/2014/main" id="{945DB81B-60AB-3A2A-B8B6-EBF034C68E6B}"/>
              </a:ext>
            </a:extLst>
          </p:cNvPr>
          <p:cNvSpPr>
            <a:spLocks noGrp="1" noChangeAspect="1"/>
          </p:cNvSpPr>
          <p:nvPr>
            <p:ph type="body" sz="quarter" idx="19" hasCustomPrompt="1"/>
          </p:nvPr>
        </p:nvSpPr>
        <p:spPr>
          <a:xfrm>
            <a:off x="5695950" y="32346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chemeClr val="tx1"/>
                </a:solidFill>
                <a:effectLst>
                  <a:outerShdw blurRad="317500" dist="12700" dir="2700000" sx="101000" sy="101000" algn="ctr" rotWithShape="0">
                    <a:srgbClr val="000000">
                      <a:alpha val="20000"/>
                    </a:srgbClr>
                  </a:outerShdw>
                </a:effectLst>
                <a:latin typeface="+mj-lt"/>
              </a:defRPr>
            </a:lvl1pPr>
          </a:lstStyle>
          <a:p>
            <a:pPr lvl="0"/>
            <a:r>
              <a:rPr lang="en-US"/>
              <a:t>3</a:t>
            </a:r>
          </a:p>
        </p:txBody>
      </p:sp>
      <p:sp>
        <p:nvSpPr>
          <p:cNvPr id="19" name="Text Placeholder 18">
            <a:extLst>
              <a:ext uri="{FF2B5EF4-FFF2-40B4-BE49-F238E27FC236}">
                <a16:creationId xmlns:a16="http://schemas.microsoft.com/office/drawing/2014/main" id="{154F6482-A3F9-06E3-BB23-3F60ED96BA00}"/>
              </a:ext>
            </a:extLst>
          </p:cNvPr>
          <p:cNvSpPr>
            <a:spLocks noGrp="1" noChangeAspect="1"/>
          </p:cNvSpPr>
          <p:nvPr>
            <p:ph type="body" sz="quarter" idx="20" hasCustomPrompt="1"/>
          </p:nvPr>
        </p:nvSpPr>
        <p:spPr>
          <a:xfrm>
            <a:off x="5695950" y="39319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chemeClr val="tx1"/>
                </a:solidFill>
                <a:effectLst>
                  <a:outerShdw blurRad="317500" dist="12700" dir="2700000" sx="101000" sy="101000" algn="ctr" rotWithShape="0">
                    <a:srgbClr val="000000">
                      <a:alpha val="20000"/>
                    </a:srgbClr>
                  </a:outerShdw>
                </a:effectLst>
                <a:latin typeface="+mj-lt"/>
              </a:defRPr>
            </a:lvl1pPr>
          </a:lstStyle>
          <a:p>
            <a:pPr lvl="0"/>
            <a:r>
              <a:rPr lang="en-US"/>
              <a:t>4</a:t>
            </a:r>
          </a:p>
        </p:txBody>
      </p:sp>
      <p:sp>
        <p:nvSpPr>
          <p:cNvPr id="20" name="Text Placeholder 19">
            <a:extLst>
              <a:ext uri="{FF2B5EF4-FFF2-40B4-BE49-F238E27FC236}">
                <a16:creationId xmlns:a16="http://schemas.microsoft.com/office/drawing/2014/main" id="{FEC6761A-8222-D725-87CA-704118A3BF8E}"/>
              </a:ext>
            </a:extLst>
          </p:cNvPr>
          <p:cNvSpPr>
            <a:spLocks noGrp="1" noChangeAspect="1"/>
          </p:cNvSpPr>
          <p:nvPr>
            <p:ph type="body" sz="quarter" idx="21" hasCustomPrompt="1"/>
          </p:nvPr>
        </p:nvSpPr>
        <p:spPr>
          <a:xfrm>
            <a:off x="5695950" y="46177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chemeClr val="tx1"/>
                </a:solidFill>
                <a:effectLst>
                  <a:outerShdw blurRad="317500" dist="12700" dir="2700000" sx="101000" sy="101000" algn="ctr" rotWithShape="0">
                    <a:srgbClr val="000000">
                      <a:alpha val="20000"/>
                    </a:srgbClr>
                  </a:outerShdw>
                </a:effectLst>
                <a:latin typeface="+mj-lt"/>
              </a:defRPr>
            </a:lvl1pPr>
          </a:lstStyle>
          <a:p>
            <a:pPr lvl="0"/>
            <a:r>
              <a:rPr lang="en-US"/>
              <a:t>5</a:t>
            </a:r>
          </a:p>
        </p:txBody>
      </p:sp>
    </p:spTree>
    <p:extLst>
      <p:ext uri="{BB962C8B-B14F-4D97-AF65-F5344CB8AC3E}">
        <p14:creationId xmlns:p14="http://schemas.microsoft.com/office/powerpoint/2010/main" val="26365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305300" y="3977644"/>
            <a:ext cx="6191251" cy="307777"/>
          </a:xfrm>
        </p:spPr>
        <p:txBody>
          <a:bodyPr wrap="square">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4305300" y="3313744"/>
            <a:ext cx="6191251" cy="553998"/>
          </a:xfrm>
        </p:spPr>
        <p:txBody>
          <a:bodyPr wrap="square" lIns="0" tIns="0" rIns="0" bIns="0" anchor="b">
            <a:spAutoFit/>
          </a:bodyPr>
          <a:lstStyle>
            <a:lvl1pPr>
              <a:defRPr sz="4000"/>
            </a:lvl1pPr>
          </a:lstStyle>
          <a:p>
            <a:r>
              <a:rPr lang="en-US"/>
              <a:t>The title of your section.</a:t>
            </a:r>
          </a:p>
        </p:txBody>
      </p:sp>
      <p:pic>
        <p:nvPicPr>
          <p:cNvPr id="4" name="Picture 3">
            <a:extLst>
              <a:ext uri="{FF2B5EF4-FFF2-40B4-BE49-F238E27FC236}">
                <a16:creationId xmlns:a16="http://schemas.microsoft.com/office/drawing/2014/main" id="{7F7C3D6D-1C63-D0A2-5EB7-BF8265D9CAAE}"/>
              </a:ext>
            </a:extLst>
          </p:cNvPr>
          <p:cNvPicPr>
            <a:picLocks noChangeAspect="1"/>
          </p:cNvPicPr>
          <p:nvPr userDrawn="1"/>
        </p:nvPicPr>
        <p:blipFill rotWithShape="1">
          <a:blip r:embed="rId2"/>
          <a:srcRect l="16043" t="10451" r="41229" b="18579"/>
          <a:stretch/>
        </p:blipFill>
        <p:spPr>
          <a:xfrm rot="10800000">
            <a:off x="-2" y="0"/>
            <a:ext cx="3249637" cy="6858000"/>
          </a:xfrm>
          <a:prstGeom prst="rect">
            <a:avLst/>
          </a:prstGeom>
        </p:spPr>
      </p:pic>
    </p:spTree>
    <p:extLst>
      <p:ext uri="{BB962C8B-B14F-4D97-AF65-F5344CB8AC3E}">
        <p14:creationId xmlns:p14="http://schemas.microsoft.com/office/powerpoint/2010/main" val="20180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661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ey Point Three Steps">
    <p:spTree>
      <p:nvGrpSpPr>
        <p:cNvPr id="1" name=""/>
        <p:cNvGrpSpPr/>
        <p:nvPr/>
      </p:nvGrpSpPr>
      <p:grpSpPr>
        <a:xfrm>
          <a:off x="0" y="0"/>
          <a:ext cx="0" cy="0"/>
          <a:chOff x="0" y="0"/>
          <a:chExt cx="0" cy="0"/>
        </a:xfrm>
      </p:grpSpPr>
      <p:sp>
        <p:nvSpPr>
          <p:cNvPr id="22" name="Chevron 21">
            <a:extLst>
              <a:ext uri="{FF2B5EF4-FFF2-40B4-BE49-F238E27FC236}">
                <a16:creationId xmlns:a16="http://schemas.microsoft.com/office/drawing/2014/main" id="{D5A759FA-2273-C3CD-4599-882D97932240}"/>
              </a:ext>
            </a:extLst>
          </p:cNvPr>
          <p:cNvSpPr/>
          <p:nvPr/>
        </p:nvSpPr>
        <p:spPr bwMode="auto">
          <a:xfrm>
            <a:off x="839610"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Chevron 7">
            <a:extLst>
              <a:ext uri="{FF2B5EF4-FFF2-40B4-BE49-F238E27FC236}">
                <a16:creationId xmlns:a16="http://schemas.microsoft.com/office/drawing/2014/main" id="{98F5EBE5-0361-5763-F2E3-DFCE6D0ACFAF}"/>
              </a:ext>
            </a:extLst>
          </p:cNvPr>
          <p:cNvSpPr/>
          <p:nvPr/>
        </p:nvSpPr>
        <p:spPr bwMode="auto">
          <a:xfrm>
            <a:off x="4644151"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5" name="Chevron 14">
            <a:extLst>
              <a:ext uri="{FF2B5EF4-FFF2-40B4-BE49-F238E27FC236}">
                <a16:creationId xmlns:a16="http://schemas.microsoft.com/office/drawing/2014/main" id="{0762AD25-0D3D-AB53-15B1-9027A216B556}"/>
              </a:ext>
            </a:extLst>
          </p:cNvPr>
          <p:cNvSpPr/>
          <p:nvPr/>
        </p:nvSpPr>
        <p:spPr bwMode="auto">
          <a:xfrm>
            <a:off x="8338143"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11" name="Text Placeholder 2">
            <a:extLst>
              <a:ext uri="{FF2B5EF4-FFF2-40B4-BE49-F238E27FC236}">
                <a16:creationId xmlns:a16="http://schemas.microsoft.com/office/drawing/2014/main" id="{38ACC5D1-68CA-8997-C80B-59FA9FC293AA}"/>
              </a:ext>
            </a:extLst>
          </p:cNvPr>
          <p:cNvSpPr>
            <a:spLocks noGrp="1"/>
          </p:cNvSpPr>
          <p:nvPr>
            <p:ph type="body" sz="quarter" idx="11"/>
          </p:nvPr>
        </p:nvSpPr>
        <p:spPr>
          <a:xfrm>
            <a:off x="1268750" y="3219822"/>
            <a:ext cx="2953895"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2" name="Text Placeholder 2">
            <a:extLst>
              <a:ext uri="{FF2B5EF4-FFF2-40B4-BE49-F238E27FC236}">
                <a16:creationId xmlns:a16="http://schemas.microsoft.com/office/drawing/2014/main" id="{5244A2E7-3252-FD24-62FC-53CBB60BC684}"/>
              </a:ext>
            </a:extLst>
          </p:cNvPr>
          <p:cNvSpPr>
            <a:spLocks noGrp="1"/>
          </p:cNvSpPr>
          <p:nvPr>
            <p:ph type="body" sz="quarter" idx="14"/>
          </p:nvPr>
        </p:nvSpPr>
        <p:spPr>
          <a:xfrm>
            <a:off x="5088383" y="3219822"/>
            <a:ext cx="2870449"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3" name="Text Placeholder 2">
            <a:extLst>
              <a:ext uri="{FF2B5EF4-FFF2-40B4-BE49-F238E27FC236}">
                <a16:creationId xmlns:a16="http://schemas.microsoft.com/office/drawing/2014/main" id="{DF830962-7840-3855-A864-DFC8FA1AF2D1}"/>
              </a:ext>
            </a:extLst>
          </p:cNvPr>
          <p:cNvSpPr>
            <a:spLocks noGrp="1"/>
          </p:cNvSpPr>
          <p:nvPr>
            <p:ph type="body" sz="quarter" idx="15"/>
          </p:nvPr>
        </p:nvSpPr>
        <p:spPr>
          <a:xfrm>
            <a:off x="8869907" y="3219822"/>
            <a:ext cx="2961309"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6" name="Oval 15">
            <a:extLst>
              <a:ext uri="{FF2B5EF4-FFF2-40B4-BE49-F238E27FC236}">
                <a16:creationId xmlns:a16="http://schemas.microsoft.com/office/drawing/2014/main" id="{98C98608-048F-16AD-994B-70ED0EFDB18C}"/>
              </a:ext>
            </a:extLst>
          </p:cNvPr>
          <p:cNvSpPr/>
          <p:nvPr/>
        </p:nvSpPr>
        <p:spPr bwMode="auto">
          <a:xfrm>
            <a:off x="503854" y="3810024"/>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1</a:t>
            </a:r>
          </a:p>
        </p:txBody>
      </p:sp>
      <p:sp>
        <p:nvSpPr>
          <p:cNvPr id="17" name="TextBox 16">
            <a:extLst>
              <a:ext uri="{FF2B5EF4-FFF2-40B4-BE49-F238E27FC236}">
                <a16:creationId xmlns:a16="http://schemas.microsoft.com/office/drawing/2014/main" id="{3ECE6E20-AA39-BB88-B74D-701EB23F38B2}"/>
              </a:ext>
            </a:extLst>
          </p:cNvPr>
          <p:cNvSpPr txBox="1"/>
          <p:nvPr/>
        </p:nvSpPr>
        <p:spPr>
          <a:xfrm>
            <a:off x="832513" y="2906008"/>
            <a:ext cx="65" cy="307777"/>
          </a:xfrm>
          <a:prstGeom prst="rect">
            <a:avLst/>
          </a:prstGeom>
          <a:noFill/>
        </p:spPr>
        <p:txBody>
          <a:bodyPr wrap="none" lIns="0" tIns="0" rIns="0" bIns="0" rtlCol="0">
            <a:spAutoFit/>
          </a:bodyPr>
          <a:lstStyle/>
          <a:p>
            <a:pPr algn="l"/>
            <a:endParaRPr lang="en-US" sz="2000"/>
          </a:p>
        </p:txBody>
      </p:sp>
      <p:sp>
        <p:nvSpPr>
          <p:cNvPr id="18" name="Oval 17">
            <a:extLst>
              <a:ext uri="{FF2B5EF4-FFF2-40B4-BE49-F238E27FC236}">
                <a16:creationId xmlns:a16="http://schemas.microsoft.com/office/drawing/2014/main" id="{618E241E-5D9C-7DE5-877E-7F6A05E23F45}"/>
              </a:ext>
            </a:extLst>
          </p:cNvPr>
          <p:cNvSpPr/>
          <p:nvPr/>
        </p:nvSpPr>
        <p:spPr bwMode="auto">
          <a:xfrm>
            <a:off x="4386062" y="3810024"/>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2</a:t>
            </a:r>
          </a:p>
        </p:txBody>
      </p:sp>
      <p:sp>
        <p:nvSpPr>
          <p:cNvPr id="19" name="Oval 18">
            <a:extLst>
              <a:ext uri="{FF2B5EF4-FFF2-40B4-BE49-F238E27FC236}">
                <a16:creationId xmlns:a16="http://schemas.microsoft.com/office/drawing/2014/main" id="{1F196BB4-352D-9A9D-CDC2-DA2F88E9C908}"/>
              </a:ext>
            </a:extLst>
          </p:cNvPr>
          <p:cNvSpPr/>
          <p:nvPr/>
        </p:nvSpPr>
        <p:spPr bwMode="auto">
          <a:xfrm>
            <a:off x="8144950" y="3826311"/>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3</a:t>
            </a:r>
          </a:p>
        </p:txBody>
      </p:sp>
      <p:sp>
        <p:nvSpPr>
          <p:cNvPr id="20" name="TextBox 19">
            <a:extLst>
              <a:ext uri="{FF2B5EF4-FFF2-40B4-BE49-F238E27FC236}">
                <a16:creationId xmlns:a16="http://schemas.microsoft.com/office/drawing/2014/main" id="{D580B90E-9548-5498-4F5C-A1BA61A99ED8}"/>
              </a:ext>
            </a:extLst>
          </p:cNvPr>
          <p:cNvSpPr txBox="1"/>
          <p:nvPr/>
        </p:nvSpPr>
        <p:spPr>
          <a:xfrm>
            <a:off x="5176787" y="2796826"/>
            <a:ext cx="65" cy="307777"/>
          </a:xfrm>
          <a:prstGeom prst="rect">
            <a:avLst/>
          </a:prstGeom>
          <a:noFill/>
        </p:spPr>
        <p:txBody>
          <a:bodyPr wrap="none" lIns="0" tIns="0" rIns="0" bIns="0" rtlCol="0">
            <a:spAutoFit/>
          </a:bodyPr>
          <a:lstStyle/>
          <a:p>
            <a:pPr algn="l"/>
            <a:endParaRPr lang="en-US" sz="2000"/>
          </a:p>
        </p:txBody>
      </p:sp>
      <p:sp>
        <p:nvSpPr>
          <p:cNvPr id="21" name="TextBox 20">
            <a:extLst>
              <a:ext uri="{FF2B5EF4-FFF2-40B4-BE49-F238E27FC236}">
                <a16:creationId xmlns:a16="http://schemas.microsoft.com/office/drawing/2014/main" id="{6C1571F5-8AAF-D92D-B690-DAA186F42AB5}"/>
              </a:ext>
            </a:extLst>
          </p:cNvPr>
          <p:cNvSpPr txBox="1"/>
          <p:nvPr/>
        </p:nvSpPr>
        <p:spPr>
          <a:xfrm>
            <a:off x="791570" y="2783178"/>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19187663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 presetClass="entr" presetSubtype="2"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723900" y="3793279"/>
            <a:ext cx="10744200" cy="307777"/>
          </a:xfrm>
        </p:spPr>
        <p:txBody>
          <a:bodyPr>
            <a:spAutoFit/>
          </a:bodyPr>
          <a:lstStyle>
            <a:lvl1pPr marL="0" indent="0" algn="ctr">
              <a:buNone/>
              <a:defRPr sz="2000" b="0" i="0">
                <a:solidFill>
                  <a:schemeClr val="tx1">
                    <a:tint val="75000"/>
                  </a:schemeClr>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Subtext for your big idea.</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723900" y="2943370"/>
            <a:ext cx="10744200" cy="664797"/>
          </a:xfrm>
        </p:spPr>
        <p:txBody>
          <a:bodyPr lIns="0" tIns="0" rIns="0" bIns="0" anchor="b">
            <a:spAutoFit/>
          </a:bodyPr>
          <a:lstStyle>
            <a:lvl1pPr algn="ctr">
              <a:defRPr sz="4800"/>
            </a:lvl1pPr>
          </a:lstStyle>
          <a:p>
            <a:r>
              <a:rPr lang="en-US"/>
              <a:t>What is your big idea?</a:t>
            </a:r>
          </a:p>
        </p:txBody>
      </p:sp>
      <p:pic>
        <p:nvPicPr>
          <p:cNvPr id="4" name="Picture 3">
            <a:extLst>
              <a:ext uri="{FF2B5EF4-FFF2-40B4-BE49-F238E27FC236}">
                <a16:creationId xmlns:a16="http://schemas.microsoft.com/office/drawing/2014/main" id="{095B86F3-2571-22C1-87E2-F589BF01EEC9}"/>
              </a:ext>
            </a:extLst>
          </p:cNvPr>
          <p:cNvPicPr>
            <a:picLocks noChangeAspect="1"/>
          </p:cNvPicPr>
          <p:nvPr userDrawn="1"/>
        </p:nvPicPr>
        <p:blipFill rotWithShape="1">
          <a:blip r:embed="rId2"/>
          <a:srcRect l="16750" t="2965" r="74732" b="4086"/>
          <a:stretch/>
        </p:blipFill>
        <p:spPr>
          <a:xfrm rot="5400000">
            <a:off x="5656385" y="322386"/>
            <a:ext cx="879229" cy="12192000"/>
          </a:xfrm>
          <a:prstGeom prst="rect">
            <a:avLst/>
          </a:prstGeom>
        </p:spPr>
      </p:pic>
    </p:spTree>
    <p:extLst>
      <p:ext uri="{BB962C8B-B14F-4D97-AF65-F5344CB8AC3E}">
        <p14:creationId xmlns:p14="http://schemas.microsoft.com/office/powerpoint/2010/main" val="35267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E149A7E-0310-38E2-4292-AE64244D84CE}"/>
              </a:ext>
            </a:extLst>
          </p:cNvPr>
          <p:cNvSpPr>
            <a:spLocks noGrp="1"/>
          </p:cNvSpPr>
          <p:nvPr>
            <p:ph type="body" sz="quarter" idx="10"/>
          </p:nvPr>
        </p:nvSpPr>
        <p:spPr>
          <a:xfrm>
            <a:off x="2209800" y="1749528"/>
            <a:ext cx="857250" cy="800100"/>
          </a:xfrm>
          <a:blipFill dpi="0" rotWithShape="1">
            <a:blip r:embed="rId2"/>
            <a:srcRect/>
            <a:tile tx="0" ty="609600" sx="100000" sy="100000" flip="none" algn="ctr"/>
          </a:blipFill>
        </p:spPr>
        <p:txBody>
          <a:bodyPr>
            <a:normAutofit/>
          </a:bodyPr>
          <a:lstStyle>
            <a:lvl1pPr marL="0" indent="0">
              <a:buNone/>
              <a:defRPr sz="100"/>
            </a:lvl1pPr>
          </a:lstStyle>
          <a:p>
            <a:pPr lvl="0"/>
            <a:endParaRPr lang="en-US"/>
          </a:p>
        </p:txBody>
      </p:sp>
      <p:sp>
        <p:nvSpPr>
          <p:cNvPr id="5" name="Text Placeholder 3">
            <a:extLst>
              <a:ext uri="{FF2B5EF4-FFF2-40B4-BE49-F238E27FC236}">
                <a16:creationId xmlns:a16="http://schemas.microsoft.com/office/drawing/2014/main" id="{F98647E8-BBFB-0F07-D7DB-A65E141CDDE3}"/>
              </a:ext>
            </a:extLst>
          </p:cNvPr>
          <p:cNvSpPr>
            <a:spLocks noGrp="1"/>
          </p:cNvSpPr>
          <p:nvPr>
            <p:ph type="body" sz="quarter" idx="11" hasCustomPrompt="1"/>
          </p:nvPr>
        </p:nvSpPr>
        <p:spPr>
          <a:xfrm>
            <a:off x="2742038" y="514350"/>
            <a:ext cx="6743700" cy="5119534"/>
          </a:xfrm>
        </p:spPr>
        <p:txBody>
          <a:bodyPr anchor="ctr">
            <a:normAutofit/>
          </a:bodyPr>
          <a:lstStyle>
            <a:lvl1pPr marL="0" indent="0">
              <a:buNone/>
              <a:defRPr sz="2000" b="0" i="0">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00"/>
              </a:spcAft>
              <a:buClrTx/>
              <a:buSzTx/>
              <a:buFont typeface="Wingdings" pitchFamily="2" charset="2"/>
              <a:buNone/>
              <a:tabLst/>
              <a:defRPr/>
            </a:pPr>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Donec sed </a:t>
            </a:r>
            <a:r>
              <a:rPr lang="en-US" err="1"/>
              <a:t>odio</a:t>
            </a:r>
            <a:r>
              <a:rPr lang="en-US"/>
              <a:t> dui.</a:t>
            </a:r>
          </a:p>
        </p:txBody>
      </p:sp>
      <p:pic>
        <p:nvPicPr>
          <p:cNvPr id="3" name="Picture 2">
            <a:extLst>
              <a:ext uri="{FF2B5EF4-FFF2-40B4-BE49-F238E27FC236}">
                <a16:creationId xmlns:a16="http://schemas.microsoft.com/office/drawing/2014/main" id="{B40D1D19-C24B-D573-65F5-F49454B57C0B}"/>
              </a:ext>
            </a:extLst>
          </p:cNvPr>
          <p:cNvPicPr>
            <a:picLocks noChangeAspect="1"/>
          </p:cNvPicPr>
          <p:nvPr userDrawn="1"/>
        </p:nvPicPr>
        <p:blipFill rotWithShape="1">
          <a:blip r:embed="rId3"/>
          <a:srcRect l="16750" t="2965" r="74732" b="4086"/>
          <a:stretch/>
        </p:blipFill>
        <p:spPr>
          <a:xfrm rot="5400000">
            <a:off x="5656385" y="322386"/>
            <a:ext cx="879229" cy="12192000"/>
          </a:xfrm>
          <a:prstGeom prst="rect">
            <a:avLst/>
          </a:prstGeom>
        </p:spPr>
      </p:pic>
    </p:spTree>
    <p:extLst>
      <p:ext uri="{BB962C8B-B14F-4D97-AF65-F5344CB8AC3E}">
        <p14:creationId xmlns:p14="http://schemas.microsoft.com/office/powerpoint/2010/main" val="83908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F8A8D9-3DA3-3A8F-82D7-469D61A212E0}"/>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6C0E1FC6-7A96-C811-291A-2C1E1AE3DE35}"/>
              </a:ext>
            </a:extLst>
          </p:cNvPr>
          <p:cNvGrpSpPr/>
          <p:nvPr userDrawn="1"/>
        </p:nvGrpSpPr>
        <p:grpSpPr>
          <a:xfrm>
            <a:off x="11914781" y="0"/>
            <a:ext cx="290097" cy="6858000"/>
            <a:chOff x="11761371" y="0"/>
            <a:chExt cx="298888" cy="7065819"/>
          </a:xfrm>
        </p:grpSpPr>
        <p:pic>
          <p:nvPicPr>
            <p:cNvPr id="16" name="Picture 15">
              <a:extLst>
                <a:ext uri="{FF2B5EF4-FFF2-40B4-BE49-F238E27FC236}">
                  <a16:creationId xmlns:a16="http://schemas.microsoft.com/office/drawing/2014/main" id="{D2B2EB94-2EDA-DA10-CC77-F9E15EBF4390}"/>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7" name="Picture 16">
              <a:extLst>
                <a:ext uri="{FF2B5EF4-FFF2-40B4-BE49-F238E27FC236}">
                  <a16:creationId xmlns:a16="http://schemas.microsoft.com/office/drawing/2014/main" id="{D17714F9-4CCE-3492-DD21-9BDE8FD8F193}"/>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8" name="Picture 17">
              <a:extLst>
                <a:ext uri="{FF2B5EF4-FFF2-40B4-BE49-F238E27FC236}">
                  <a16:creationId xmlns:a16="http://schemas.microsoft.com/office/drawing/2014/main" id="{07E7416C-2A0C-73A0-0AF2-0DE08E411CA7}"/>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76589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8DBF563-5214-6460-A8F5-B8D7CC997646}"/>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2</a:t>
            </a:r>
          </a:p>
        </p:txBody>
      </p:sp>
      <p:grpSp>
        <p:nvGrpSpPr>
          <p:cNvPr id="11" name="Group 10">
            <a:extLst>
              <a:ext uri="{FF2B5EF4-FFF2-40B4-BE49-F238E27FC236}">
                <a16:creationId xmlns:a16="http://schemas.microsoft.com/office/drawing/2014/main" id="{2B075F46-2E25-0035-F360-DC96DE3B6902}"/>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EB142DA8-39C3-02BF-1E91-522AAE069DAF}"/>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D2F24BB8-5D92-0CE0-8F1D-FFBC5E3CC24E}"/>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34EC44DA-B159-73F2-ACDC-4E76F48F4DCE}"/>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122715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Header 3">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DA6FD385-DEEA-ED58-37F8-753B3F8E733B}"/>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3</a:t>
            </a:r>
          </a:p>
        </p:txBody>
      </p:sp>
      <p:grpSp>
        <p:nvGrpSpPr>
          <p:cNvPr id="16" name="Group 15">
            <a:extLst>
              <a:ext uri="{FF2B5EF4-FFF2-40B4-BE49-F238E27FC236}">
                <a16:creationId xmlns:a16="http://schemas.microsoft.com/office/drawing/2014/main" id="{BFFF7F82-2603-4345-1D99-D8D2F2ADAEAD}"/>
              </a:ext>
            </a:extLst>
          </p:cNvPr>
          <p:cNvGrpSpPr/>
          <p:nvPr userDrawn="1"/>
        </p:nvGrpSpPr>
        <p:grpSpPr>
          <a:xfrm>
            <a:off x="11914781" y="0"/>
            <a:ext cx="290097" cy="6858000"/>
            <a:chOff x="11761371" y="0"/>
            <a:chExt cx="298888" cy="7065819"/>
          </a:xfrm>
        </p:grpSpPr>
        <p:pic>
          <p:nvPicPr>
            <p:cNvPr id="17" name="Picture 16">
              <a:extLst>
                <a:ext uri="{FF2B5EF4-FFF2-40B4-BE49-F238E27FC236}">
                  <a16:creationId xmlns:a16="http://schemas.microsoft.com/office/drawing/2014/main" id="{0CD0FAF7-99F3-46B6-1008-AA1D5CD1CE22}"/>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8" name="Picture 17">
              <a:extLst>
                <a:ext uri="{FF2B5EF4-FFF2-40B4-BE49-F238E27FC236}">
                  <a16:creationId xmlns:a16="http://schemas.microsoft.com/office/drawing/2014/main" id="{59576290-673A-2927-A1BD-16302DBF0993}"/>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9" name="Picture 18">
              <a:extLst>
                <a:ext uri="{FF2B5EF4-FFF2-40B4-BE49-F238E27FC236}">
                  <a16:creationId xmlns:a16="http://schemas.microsoft.com/office/drawing/2014/main" id="{80E36F07-5E21-7576-A13C-6F8EDDE9FABA}"/>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229979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Header 4">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6BBD3DD-37F4-A34D-A04C-B4BC07553F42}"/>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4</a:t>
            </a:r>
          </a:p>
        </p:txBody>
      </p:sp>
      <p:grpSp>
        <p:nvGrpSpPr>
          <p:cNvPr id="11" name="Group 10">
            <a:extLst>
              <a:ext uri="{FF2B5EF4-FFF2-40B4-BE49-F238E27FC236}">
                <a16:creationId xmlns:a16="http://schemas.microsoft.com/office/drawing/2014/main" id="{07DFEDB8-A15B-EE82-EF7B-75F8E0C61454}"/>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2A7BF3F8-F818-0FB9-5F8D-3D559B5CC2B0}"/>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4666116B-84D8-A658-4264-2C335C93AB85}"/>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45F81BD6-0B54-809A-1E2E-110D7DFE1C81}"/>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43605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Header 5">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6E3BAC0-D48D-95C3-7E47-615067406ABF}"/>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5</a:t>
            </a:r>
          </a:p>
        </p:txBody>
      </p:sp>
      <p:grpSp>
        <p:nvGrpSpPr>
          <p:cNvPr id="11" name="Group 10">
            <a:extLst>
              <a:ext uri="{FF2B5EF4-FFF2-40B4-BE49-F238E27FC236}">
                <a16:creationId xmlns:a16="http://schemas.microsoft.com/office/drawing/2014/main" id="{DCA2B989-9500-04F6-97D1-75DA6C56E891}"/>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C229A9C2-CD2D-6F7C-38F1-732AF1517995}"/>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A02F746B-0130-0EFD-4C59-F1E6A2420FB9}"/>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F7616F33-EF46-0426-4871-7849A370FCA9}"/>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29139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Section Header 5">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6E3BAC0-D48D-95C3-7E47-615067406ABF}"/>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6</a:t>
            </a:r>
          </a:p>
        </p:txBody>
      </p:sp>
      <p:grpSp>
        <p:nvGrpSpPr>
          <p:cNvPr id="11" name="Group 10">
            <a:extLst>
              <a:ext uri="{FF2B5EF4-FFF2-40B4-BE49-F238E27FC236}">
                <a16:creationId xmlns:a16="http://schemas.microsoft.com/office/drawing/2014/main" id="{DCA2B989-9500-04F6-97D1-75DA6C56E891}"/>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C229A9C2-CD2D-6F7C-38F1-732AF1517995}"/>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A02F746B-0130-0EFD-4C59-F1E6A2420FB9}"/>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F7616F33-EF46-0426-4871-7849A370FCA9}"/>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293677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3900" y="1362872"/>
            <a:ext cx="10515600" cy="443198"/>
          </a:xfrm>
        </p:spPr>
        <p:txBody>
          <a:bodyPr wrap="square">
            <a:spAutoFit/>
          </a:bodyPr>
          <a:lstStyle/>
          <a:p>
            <a:r>
              <a:rPr lang="en-US"/>
              <a:t>A concise, specific, and conversational active headline.</a:t>
            </a:r>
          </a:p>
        </p:txBody>
      </p:sp>
      <p:sp>
        <p:nvSpPr>
          <p:cNvPr id="10" name="Content Placeholder 2">
            <a:extLst>
              <a:ext uri="{FF2B5EF4-FFF2-40B4-BE49-F238E27FC236}">
                <a16:creationId xmlns:a16="http://schemas.microsoft.com/office/drawing/2014/main" id="{C48EC71C-D4A1-1E6C-CF0D-B6FC362ABF64}"/>
              </a:ext>
            </a:extLst>
          </p:cNvPr>
          <p:cNvSpPr>
            <a:spLocks noGrp="1"/>
          </p:cNvSpPr>
          <p:nvPr>
            <p:ph idx="1" hasCustomPrompt="1"/>
          </p:nvPr>
        </p:nvSpPr>
        <p:spPr>
          <a:xfrm>
            <a:off x="723900" y="2000250"/>
            <a:ext cx="10515600" cy="4171950"/>
          </a:xfrm>
        </p:spPr>
        <p:txBody>
          <a:bodyPr lIns="0" tIns="0" rIns="0" b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743078C0-2270-0525-5AF4-41E6139CA40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
        <p:nvSpPr>
          <p:cNvPr id="3" name="Date Placeholder 2">
            <a:extLst>
              <a:ext uri="{FF2B5EF4-FFF2-40B4-BE49-F238E27FC236}">
                <a16:creationId xmlns:a16="http://schemas.microsoft.com/office/drawing/2014/main" id="{0F69D5F6-8D39-AAEA-BF77-ABD628F6E275}"/>
              </a:ext>
            </a:extLst>
          </p:cNvPr>
          <p:cNvSpPr>
            <a:spLocks noGrp="1"/>
          </p:cNvSpPr>
          <p:nvPr>
            <p:ph type="dt" sz="half" idx="14"/>
          </p:nvPr>
        </p:nvSpPr>
        <p:spPr/>
        <p:txBody>
          <a:bodyPr/>
          <a:lstStyle/>
          <a:p>
            <a:r>
              <a:rPr lang="en-US"/>
              <a:t>Microsoft confidential</a:t>
            </a:r>
          </a:p>
        </p:txBody>
      </p:sp>
      <p:sp>
        <p:nvSpPr>
          <p:cNvPr id="4" name="Footer Placeholder 3">
            <a:extLst>
              <a:ext uri="{FF2B5EF4-FFF2-40B4-BE49-F238E27FC236}">
                <a16:creationId xmlns:a16="http://schemas.microsoft.com/office/drawing/2014/main" id="{E2F8A32B-087A-236A-B578-E0441578FA37}"/>
              </a:ext>
            </a:extLst>
          </p:cNvPr>
          <p:cNvSpPr>
            <a:spLocks noGrp="1"/>
          </p:cNvSpPr>
          <p:nvPr>
            <p:ph type="ftr" sz="quarter" idx="15"/>
          </p:nvPr>
        </p:nvSpPr>
        <p:spPr/>
        <p:txBody>
          <a:bodyPr/>
          <a:lstStyle/>
          <a:p>
            <a:r>
              <a:rPr lang="en-US"/>
              <a:t>Creating a scalable conversational UX</a:t>
            </a:r>
          </a:p>
        </p:txBody>
      </p:sp>
      <p:sp>
        <p:nvSpPr>
          <p:cNvPr id="5" name="Slide Number Placeholder 4">
            <a:extLst>
              <a:ext uri="{FF2B5EF4-FFF2-40B4-BE49-F238E27FC236}">
                <a16:creationId xmlns:a16="http://schemas.microsoft.com/office/drawing/2014/main" id="{CADBB66D-D251-6CF6-B0B0-7B127E4D8ED6}"/>
              </a:ext>
            </a:extLst>
          </p:cNvPr>
          <p:cNvSpPr>
            <a:spLocks noGrp="1"/>
          </p:cNvSpPr>
          <p:nvPr>
            <p:ph type="sldNum" sz="quarter" idx="16"/>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87122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68">
          <p15:clr>
            <a:srgbClr val="9FCC3B"/>
          </p15:clr>
        </p15:guide>
        <p15:guide id="2" orient="horz" pos="1080">
          <p15:clr>
            <a:srgbClr val="9FCC3B"/>
          </p15:clr>
        </p15:guide>
        <p15:guide id="3" orient="horz" pos="1260">
          <p15:clr>
            <a:srgbClr val="5ACBF0"/>
          </p15:clr>
        </p15:guide>
        <p15:guide id="4" orient="horz" pos="3888">
          <p15:clr>
            <a:srgbClr val="5ACBF0"/>
          </p15:clr>
        </p15:guide>
        <p15:guide id="5" pos="708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ull Screen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 name="Text Placeholder 75">
            <a:extLst>
              <a:ext uri="{FF2B5EF4-FFF2-40B4-BE49-F238E27FC236}">
                <a16:creationId xmlns:a16="http://schemas.microsoft.com/office/drawing/2014/main" id="{89F48259-349C-0F5E-935C-131772CA6DE9}"/>
              </a:ext>
            </a:extLst>
          </p:cNvPr>
          <p:cNvSpPr>
            <a:spLocks noGrp="1"/>
          </p:cNvSpPr>
          <p:nvPr>
            <p:ph type="body" sz="quarter" idx="63" hasCustomPrompt="1"/>
          </p:nvPr>
        </p:nvSpPr>
        <p:spPr>
          <a:xfrm>
            <a:off x="1809750" y="1341404"/>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tx2"/>
          </a:solidFill>
          <a:effectLst>
            <a:outerShdw blurRad="381000" dist="12700" dir="2700000" sx="101000" sy="101000" algn="tl" rotWithShape="0">
              <a:prstClr val="black">
                <a:alpha val="25000"/>
              </a:prstClr>
            </a:outerShdw>
          </a:effectLst>
        </p:spPr>
        <p:txBody>
          <a:bodyPr wrap="square" lIns="274320" tIns="987552" rIns="27432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section details.</a:t>
            </a:r>
          </a:p>
        </p:txBody>
      </p:sp>
      <p:sp>
        <p:nvSpPr>
          <p:cNvPr id="3" name="Text Placeholder 76">
            <a:extLst>
              <a:ext uri="{FF2B5EF4-FFF2-40B4-BE49-F238E27FC236}">
                <a16:creationId xmlns:a16="http://schemas.microsoft.com/office/drawing/2014/main" id="{FA85C8AE-F728-C678-CDB2-DF36511C3D12}"/>
              </a:ext>
            </a:extLst>
          </p:cNvPr>
          <p:cNvSpPr>
            <a:spLocks noGrp="1"/>
          </p:cNvSpPr>
          <p:nvPr>
            <p:ph type="body" sz="quarter" idx="64" hasCustomPrompt="1"/>
          </p:nvPr>
        </p:nvSpPr>
        <p:spPr>
          <a:xfrm>
            <a:off x="1809750" y="1341404"/>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02C6E"/>
              </a:gs>
              <a:gs pos="0">
                <a:schemeClr val="accent1"/>
              </a:gs>
            </a:gsLst>
            <a:lin ang="4200000" scaled="0"/>
          </a:gradFill>
        </p:spPr>
        <p:txBody>
          <a:bodyPr wrap="square" lIns="274320" tIns="201168" rIns="274320" bIns="182880">
            <a:noAutofit/>
          </a:bodyPr>
          <a:lstStyle>
            <a:lvl1pPr marL="0" indent="0">
              <a:lnSpc>
                <a:spcPct val="90000"/>
              </a:lnSpc>
              <a:buNone/>
              <a:defRPr sz="1400">
                <a:solidFill>
                  <a:schemeClr val="tx1"/>
                </a:solidFill>
                <a:latin typeface="+mj-lt"/>
              </a:defRPr>
            </a:lvl1pPr>
          </a:lstStyle>
          <a:p>
            <a:pPr lvl="0"/>
            <a:r>
              <a:rPr lang="en-US"/>
              <a:t>The active headline for this card.</a:t>
            </a:r>
          </a:p>
        </p:txBody>
      </p:sp>
      <p:sp>
        <p:nvSpPr>
          <p:cNvPr id="9" name="Text Placeholder 77">
            <a:extLst>
              <a:ext uri="{FF2B5EF4-FFF2-40B4-BE49-F238E27FC236}">
                <a16:creationId xmlns:a16="http://schemas.microsoft.com/office/drawing/2014/main" id="{D550808A-A286-3572-4F8C-A3B04E288319}"/>
              </a:ext>
            </a:extLst>
          </p:cNvPr>
          <p:cNvSpPr>
            <a:spLocks noGrp="1"/>
          </p:cNvSpPr>
          <p:nvPr>
            <p:ph type="body" sz="quarter" idx="65" hasCustomPrompt="1"/>
          </p:nvPr>
        </p:nvSpPr>
        <p:spPr>
          <a:xfrm>
            <a:off x="1809750" y="4739294"/>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accent1">
              <a:lumMod val="50000"/>
            </a:schemeClr>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10" name="Picture Placeholder 62">
            <a:extLst>
              <a:ext uri="{FF2B5EF4-FFF2-40B4-BE49-F238E27FC236}">
                <a16:creationId xmlns:a16="http://schemas.microsoft.com/office/drawing/2014/main" id="{65202BDA-2322-ACE3-E9A8-1F533BC684EB}"/>
              </a:ext>
            </a:extLst>
          </p:cNvPr>
          <p:cNvSpPr>
            <a:spLocks noGrp="1"/>
          </p:cNvSpPr>
          <p:nvPr>
            <p:ph type="pic" sz="quarter" idx="66" hasCustomPrompt="1"/>
          </p:nvPr>
        </p:nvSpPr>
        <p:spPr>
          <a:xfrm>
            <a:off x="1809750" y="2118566"/>
            <a:ext cx="2457450" cy="2628900"/>
          </a:xfrm>
          <a:solidFill>
            <a:schemeClr val="tx2"/>
          </a:solidFill>
        </p:spPr>
        <p:txBody>
          <a:bodyPr lIns="274320" tIns="274320" rIns="274320" bIns="274320" anchor="t">
            <a:normAutofit/>
          </a:bodyPr>
          <a:lstStyle>
            <a:lvl1pPr marL="0" indent="0" algn="l">
              <a:buNone/>
              <a:defRPr sz="1200">
                <a:solidFill>
                  <a:schemeClr val="bg2"/>
                </a:solidFill>
              </a:defRPr>
            </a:lvl1pPr>
          </a:lstStyle>
          <a:p>
            <a:r>
              <a:rPr lang="en-US"/>
              <a:t>Click on the picture icon to add a full bleed image to this card or delete this placeholder to add other types of content.</a:t>
            </a:r>
          </a:p>
        </p:txBody>
      </p:sp>
      <p:sp>
        <p:nvSpPr>
          <p:cNvPr id="5" name="Date Placeholder 4">
            <a:extLst>
              <a:ext uri="{FF2B5EF4-FFF2-40B4-BE49-F238E27FC236}">
                <a16:creationId xmlns:a16="http://schemas.microsoft.com/office/drawing/2014/main" id="{905D859C-01E7-9EF4-3697-FE8C6C13532C}"/>
              </a:ext>
            </a:extLst>
          </p:cNvPr>
          <p:cNvSpPr>
            <a:spLocks noGrp="1"/>
          </p:cNvSpPr>
          <p:nvPr>
            <p:ph type="dt" sz="half" idx="67"/>
          </p:nvPr>
        </p:nvSpPr>
        <p:spPr/>
        <p:txBody>
          <a:bodyPr/>
          <a:lstStyle/>
          <a:p>
            <a:r>
              <a:rPr lang="en-US"/>
              <a:t>Microsoft confidential</a:t>
            </a:r>
          </a:p>
        </p:txBody>
      </p:sp>
      <p:sp>
        <p:nvSpPr>
          <p:cNvPr id="6" name="Footer Placeholder 5">
            <a:extLst>
              <a:ext uri="{FF2B5EF4-FFF2-40B4-BE49-F238E27FC236}">
                <a16:creationId xmlns:a16="http://schemas.microsoft.com/office/drawing/2014/main" id="{641F586D-17AD-D2B2-B997-2B3FF494981A}"/>
              </a:ext>
            </a:extLst>
          </p:cNvPr>
          <p:cNvSpPr>
            <a:spLocks noGrp="1"/>
          </p:cNvSpPr>
          <p:nvPr>
            <p:ph type="ftr" sz="quarter" idx="68"/>
          </p:nvPr>
        </p:nvSpPr>
        <p:spPr/>
        <p:txBody>
          <a:bodyPr/>
          <a:lstStyle/>
          <a:p>
            <a:r>
              <a:rPr lang="en-US"/>
              <a:t>Creating a scalable conversational UX</a:t>
            </a:r>
          </a:p>
        </p:txBody>
      </p:sp>
      <p:sp>
        <p:nvSpPr>
          <p:cNvPr id="7" name="Slide Number Placeholder 6">
            <a:extLst>
              <a:ext uri="{FF2B5EF4-FFF2-40B4-BE49-F238E27FC236}">
                <a16:creationId xmlns:a16="http://schemas.microsoft.com/office/drawing/2014/main" id="{BA533CA1-5626-B2B8-0AEF-0FFAF4CEC83D}"/>
              </a:ext>
            </a:extLst>
          </p:cNvPr>
          <p:cNvSpPr>
            <a:spLocks noGrp="1"/>
          </p:cNvSpPr>
          <p:nvPr>
            <p:ph type="sldNum" sz="quarter" idx="69"/>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23243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76">
          <p15:clr>
            <a:srgbClr val="5ACBF0"/>
          </p15:clr>
        </p15:guide>
        <p15:guide id="2" orient="horz" pos="1188">
          <p15:clr>
            <a:srgbClr val="9FCC3B"/>
          </p15:clr>
        </p15:guide>
        <p15:guide id="3" orient="horz" pos="1476">
          <p15:clr>
            <a:srgbClr val="5ACBF0"/>
          </p15:clr>
        </p15:guide>
        <p15:guide id="4" orient="horz" pos="3888">
          <p15:clr>
            <a:srgbClr val="5ACBF0"/>
          </p15:clr>
        </p15:guide>
        <p15:guide id="5" pos="7152">
          <p15:clr>
            <a:srgbClr val="5ACBF0"/>
          </p15:clr>
        </p15:guide>
        <p15:guide id="6" pos="1140">
          <p15:clr>
            <a:srgbClr val="FBAE40"/>
          </p15:clr>
        </p15:guide>
        <p15:guide id="7" pos="2688">
          <p15:clr>
            <a:srgbClr val="FBAE40"/>
          </p15:clr>
        </p15:guide>
        <p15:guide id="8" orient="horz" pos="2988">
          <p15:clr>
            <a:srgbClr val="FBAE40"/>
          </p15:clr>
        </p15:guide>
        <p15:guide id="9" orient="horz" pos="3420">
          <p15:clr>
            <a:srgbClr val="FBAE40"/>
          </p15:clr>
        </p15:guide>
        <p15:guide id="10" orient="horz" pos="1332">
          <p15:clr>
            <a:srgbClr val="FBAE40"/>
          </p15:clr>
        </p15:guide>
        <p15:guide id="11" pos="1320">
          <p15:clr>
            <a:srgbClr val="5ACBF0"/>
          </p15:clr>
        </p15:guide>
        <p15:guide id="12" pos="2508">
          <p15:clr>
            <a:srgbClr val="5ACBF0"/>
          </p15:clr>
        </p15:guide>
        <p15:guide id="13" orient="horz" pos="3096">
          <p15:clr>
            <a:srgbClr val="5ACBF0"/>
          </p15:clr>
        </p15:guide>
        <p15:guide id="14" orient="horz" pos="8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orizontal Key Point And Supp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752601"/>
            <a:ext cx="3182027" cy="4315810"/>
          </a:xfrm>
          <a:prstGeom prst="rect">
            <a:avLst/>
          </a:prstGeom>
        </p:spPr>
        <p:txBody>
          <a:bodyPr anchor="t"/>
          <a:lstStyle>
            <a:lvl1pPr>
              <a:defRPr sz="3200">
                <a:solidFill>
                  <a:schemeClr val="tx1"/>
                </a:solidFill>
              </a:defRPr>
            </a:lvl1pPr>
          </a:lstStyle>
          <a:p>
            <a:r>
              <a:rPr lang="en-US"/>
              <a:t>Key point</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60461" y="1752600"/>
            <a:ext cx="7254865" cy="4315825"/>
          </a:xfrm>
          <a:prstGeom prst="rect">
            <a:avLst/>
          </a:prstGeom>
        </p:spPr>
        <p:txBody>
          <a:bodyPr lIns="0"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1614565"/>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1614565"/>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4">
            <a:extLst>
              <a:ext uri="{FF2B5EF4-FFF2-40B4-BE49-F238E27FC236}">
                <a16:creationId xmlns:a16="http://schemas.microsoft.com/office/drawing/2014/main" id="{4754F845-9B02-6663-6FA3-4CE1059C7443}"/>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3085660845"/>
      </p:ext>
    </p:extLst>
  </p:cSld>
  <p:clrMapOvr>
    <a:masterClrMapping/>
  </p:clrMapOvr>
  <p:transition spd="slow">
    <p:push dir="u"/>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Idea with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5" name="Title 1">
            <a:extLst>
              <a:ext uri="{FF2B5EF4-FFF2-40B4-BE49-F238E27FC236}">
                <a16:creationId xmlns:a16="http://schemas.microsoft.com/office/drawing/2014/main" id="{02073279-DEEC-1199-A7D7-4F2201C5A4CC}"/>
              </a:ext>
            </a:extLst>
          </p:cNvPr>
          <p:cNvSpPr>
            <a:spLocks noGrp="1"/>
          </p:cNvSpPr>
          <p:nvPr>
            <p:ph type="ctrTitle" hasCustomPrompt="1"/>
          </p:nvPr>
        </p:nvSpPr>
        <p:spPr>
          <a:xfrm>
            <a:off x="1166004" y="2686050"/>
            <a:ext cx="6286372" cy="1329595"/>
          </a:xfrm>
        </p:spPr>
        <p:txBody>
          <a:bodyPr wrap="square" lIns="0" tIns="0" rIns="0" bIns="0" anchor="b">
            <a:spAutoFit/>
          </a:bodyPr>
          <a:lstStyle>
            <a:lvl1pPr algn="l">
              <a:lnSpc>
                <a:spcPct val="80000"/>
              </a:lnSpc>
              <a:defRPr sz="5400"/>
            </a:lvl1pPr>
          </a:lstStyle>
          <a:p>
            <a:r>
              <a:rPr lang="en-US"/>
              <a:t>What’s your deck’s BIG idea?</a:t>
            </a:r>
          </a:p>
        </p:txBody>
      </p:sp>
      <p:sp>
        <p:nvSpPr>
          <p:cNvPr id="14" name="Subtitle 2">
            <a:extLst>
              <a:ext uri="{FF2B5EF4-FFF2-40B4-BE49-F238E27FC236}">
                <a16:creationId xmlns:a16="http://schemas.microsoft.com/office/drawing/2014/main" id="{70F2B796-1A13-3DA4-6B55-7378DB372589}"/>
              </a:ext>
            </a:extLst>
          </p:cNvPr>
          <p:cNvSpPr>
            <a:spLocks noGrp="1"/>
          </p:cNvSpPr>
          <p:nvPr>
            <p:ph type="subTitle" idx="1" hasCustomPrompt="1"/>
          </p:nvPr>
        </p:nvSpPr>
        <p:spPr>
          <a:xfrm>
            <a:off x="1157831" y="409288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Subtext for your big idea.</a:t>
            </a:r>
          </a:p>
        </p:txBody>
      </p:sp>
    </p:spTree>
    <p:extLst>
      <p:ext uri="{BB962C8B-B14F-4D97-AF65-F5344CB8AC3E}">
        <p14:creationId xmlns:p14="http://schemas.microsoft.com/office/powerpoint/2010/main" val="75198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3888">
          <p15:clr>
            <a:srgbClr val="5ACBF0"/>
          </p15:clr>
        </p15:guide>
        <p15:guide id="5" pos="715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141" y="2000250"/>
            <a:ext cx="5033854"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0300" y="2000250"/>
            <a:ext cx="5029200"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68914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51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aptions">
    <p:spTree>
      <p:nvGrpSpPr>
        <p:cNvPr id="1" name=""/>
        <p:cNvGrpSpPr/>
        <p:nvPr/>
      </p:nvGrpSpPr>
      <p:grpSpPr>
        <a:xfrm>
          <a:off x="0" y="0"/>
          <a:ext cx="0" cy="0"/>
          <a:chOff x="0" y="0"/>
          <a:chExt cx="0" cy="0"/>
        </a:xfrm>
      </p:grpSpPr>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749DC33A-CC98-8AF6-1B94-CD9B0C218428}"/>
              </a:ext>
            </a:extLst>
          </p:cNvPr>
          <p:cNvSpPr>
            <a:spLocks noGrp="1"/>
          </p:cNvSpPr>
          <p:nvPr>
            <p:ph type="body" sz="quarter" idx="17" hasCustomPrompt="1"/>
          </p:nvPr>
        </p:nvSpPr>
        <p:spPr>
          <a:xfrm>
            <a:off x="35814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5" name="Text Placeholder 18">
            <a:extLst>
              <a:ext uri="{FF2B5EF4-FFF2-40B4-BE49-F238E27FC236}">
                <a16:creationId xmlns:a16="http://schemas.microsoft.com/office/drawing/2014/main" id="{B2FD01F5-8374-7E81-EC59-8FAC30A332EA}"/>
              </a:ext>
            </a:extLst>
          </p:cNvPr>
          <p:cNvSpPr>
            <a:spLocks noGrp="1"/>
          </p:cNvSpPr>
          <p:nvPr>
            <p:ph type="body" sz="quarter" idx="29" hasCustomPrompt="1"/>
          </p:nvPr>
        </p:nvSpPr>
        <p:spPr>
          <a:xfrm>
            <a:off x="35813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
        <p:nvSpPr>
          <p:cNvPr id="6" name="Picture Placeholder 20">
            <a:extLst>
              <a:ext uri="{FF2B5EF4-FFF2-40B4-BE49-F238E27FC236}">
                <a16:creationId xmlns:a16="http://schemas.microsoft.com/office/drawing/2014/main" id="{04AA1C4F-9500-BA96-93C9-FE0F12177472}"/>
              </a:ext>
            </a:extLst>
          </p:cNvPr>
          <p:cNvSpPr>
            <a:spLocks noGrp="1"/>
          </p:cNvSpPr>
          <p:nvPr>
            <p:ph type="pic" sz="quarter" idx="30" hasCustomPrompt="1"/>
          </p:nvPr>
        </p:nvSpPr>
        <p:spPr>
          <a:xfrm>
            <a:off x="723898"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7" name="Picture Placeholder 20">
            <a:extLst>
              <a:ext uri="{FF2B5EF4-FFF2-40B4-BE49-F238E27FC236}">
                <a16:creationId xmlns:a16="http://schemas.microsoft.com/office/drawing/2014/main" id="{B3265FC9-214E-D501-61ED-DC948EE6A78F}"/>
              </a:ext>
            </a:extLst>
          </p:cNvPr>
          <p:cNvSpPr>
            <a:spLocks noGrp="1"/>
          </p:cNvSpPr>
          <p:nvPr>
            <p:ph type="pic" sz="quarter" idx="33" hasCustomPrompt="1"/>
          </p:nvPr>
        </p:nvSpPr>
        <p:spPr>
          <a:xfrm>
            <a:off x="6210300"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8" name="Text Placeholder 15">
            <a:extLst>
              <a:ext uri="{FF2B5EF4-FFF2-40B4-BE49-F238E27FC236}">
                <a16:creationId xmlns:a16="http://schemas.microsoft.com/office/drawing/2014/main" id="{28C46A4C-995C-B779-F01B-A9B3B1B47E58}"/>
              </a:ext>
            </a:extLst>
          </p:cNvPr>
          <p:cNvSpPr>
            <a:spLocks noGrp="1"/>
          </p:cNvSpPr>
          <p:nvPr>
            <p:ph type="body" sz="quarter" idx="34" hasCustomPrompt="1"/>
          </p:nvPr>
        </p:nvSpPr>
        <p:spPr>
          <a:xfrm>
            <a:off x="90678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9" name="Text Placeholder 18">
            <a:extLst>
              <a:ext uri="{FF2B5EF4-FFF2-40B4-BE49-F238E27FC236}">
                <a16:creationId xmlns:a16="http://schemas.microsoft.com/office/drawing/2014/main" id="{1C48D4F0-8439-3D25-ADCD-08DCD1E2AAC2}"/>
              </a:ext>
            </a:extLst>
          </p:cNvPr>
          <p:cNvSpPr>
            <a:spLocks noGrp="1"/>
          </p:cNvSpPr>
          <p:nvPr>
            <p:ph type="body" sz="quarter" idx="35" hasCustomPrompt="1"/>
          </p:nvPr>
        </p:nvSpPr>
        <p:spPr>
          <a:xfrm>
            <a:off x="90677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182222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96">
          <p15:clr>
            <a:srgbClr val="5ACBF0"/>
          </p15:clr>
        </p15:guide>
        <p15:guide id="12" orient="horz" pos="1656">
          <p15:clr>
            <a:srgbClr val="5ACBF0"/>
          </p15:clr>
        </p15:guide>
        <p15:guide id="13" orient="horz" pos="1548">
          <p15:clr>
            <a:srgbClr val="9FCC3B"/>
          </p15:clr>
        </p15:guide>
        <p15:guide id="14" pos="2112">
          <p15:clr>
            <a:srgbClr val="5ACBF0"/>
          </p15:clr>
        </p15:guide>
        <p15:guide id="15" pos="2256">
          <p15:clr>
            <a:srgbClr val="5ACBF0"/>
          </p15:clr>
        </p15:guide>
        <p15:guide id="16" pos="5568">
          <p15:clr>
            <a:srgbClr val="5ACBF0"/>
          </p15:clr>
        </p15:guide>
        <p15:guide id="17" pos="571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ards">
    <p:spTree>
      <p:nvGrpSpPr>
        <p:cNvPr id="1" name=""/>
        <p:cNvGrpSpPr/>
        <p:nvPr/>
      </p:nvGrpSpPr>
      <p:grpSpPr>
        <a:xfrm>
          <a:off x="0" y="0"/>
          <a:ext cx="0" cy="0"/>
          <a:chOff x="0" y="0"/>
          <a:chExt cx="0" cy="0"/>
        </a:xfrm>
      </p:grpSpPr>
      <p:sp>
        <p:nvSpPr>
          <p:cNvPr id="87" name="Text Placeholder 86">
            <a:extLst>
              <a:ext uri="{FF2B5EF4-FFF2-40B4-BE49-F238E27FC236}">
                <a16:creationId xmlns:a16="http://schemas.microsoft.com/office/drawing/2014/main" id="{FB5E43A3-7FDE-667A-33B7-FCD20462F79B}"/>
              </a:ext>
            </a:extLst>
          </p:cNvPr>
          <p:cNvSpPr>
            <a:spLocks noGrp="1"/>
          </p:cNvSpPr>
          <p:nvPr>
            <p:ph type="body" sz="quarter" idx="50" hasCustomPrompt="1"/>
          </p:nvPr>
        </p:nvSpPr>
        <p:spPr>
          <a:xfrm>
            <a:off x="723900" y="2052008"/>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solidFill>
                  <a:schemeClr val="bg2"/>
                </a:solidFill>
              </a:defRPr>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77" name="Text Placeholder 76">
            <a:extLst>
              <a:ext uri="{FF2B5EF4-FFF2-40B4-BE49-F238E27FC236}">
                <a16:creationId xmlns:a16="http://schemas.microsoft.com/office/drawing/2014/main" id="{4FA11D01-0144-5B7A-F9DE-8903B90D3B5D}"/>
              </a:ext>
            </a:extLst>
          </p:cNvPr>
          <p:cNvSpPr>
            <a:spLocks noGrp="1"/>
          </p:cNvSpPr>
          <p:nvPr>
            <p:ph type="body" sz="quarter" idx="49" hasCustomPrompt="1"/>
          </p:nvPr>
        </p:nvSpPr>
        <p:spPr>
          <a:xfrm>
            <a:off x="6210300" y="2057400"/>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solidFill>
                  <a:schemeClr val="bg2"/>
                </a:solidFill>
              </a:defRPr>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a:solidFill>
            <a:schemeClr val="bg1"/>
          </a:solidFill>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p:nvPr>
        </p:nvSpPr>
        <p:spPr>
          <a:xfrm>
            <a:off x="723900" y="1360587"/>
            <a:ext cx="10515600" cy="443198"/>
          </a:xfrm>
        </p:spPr>
        <p:txBody>
          <a:bodyPr>
            <a:spAutoFit/>
          </a:bodyPr>
          <a:lstStyle/>
          <a:p>
            <a:r>
              <a:rPr lang="en-US"/>
              <a:t>Click to edit Master title style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98" name="Picture Placeholder 97">
            <a:extLst>
              <a:ext uri="{FF2B5EF4-FFF2-40B4-BE49-F238E27FC236}">
                <a16:creationId xmlns:a16="http://schemas.microsoft.com/office/drawing/2014/main" id="{49E69102-D3E9-E238-FF4A-C7296FA18D72}"/>
              </a:ext>
            </a:extLst>
          </p:cNvPr>
          <p:cNvSpPr>
            <a:spLocks noGrp="1"/>
          </p:cNvSpPr>
          <p:nvPr>
            <p:ph type="pic" sz="quarter" idx="53"/>
          </p:nvPr>
        </p:nvSpPr>
        <p:spPr>
          <a:xfrm>
            <a:off x="723900" y="3028950"/>
            <a:ext cx="5029200" cy="2400300"/>
          </a:xfrm>
          <a:solidFill>
            <a:schemeClr val="tx2"/>
          </a:solidFill>
        </p:spPr>
        <p:txBody>
          <a:bodyPr/>
          <a:lstStyle>
            <a:lvl1pPr>
              <a:defRPr>
                <a:solidFill>
                  <a:schemeClr val="bg2"/>
                </a:solidFill>
              </a:defRPr>
            </a:lvl1pPr>
          </a:lstStyle>
          <a:p>
            <a:endParaRPr lang="en-US"/>
          </a:p>
        </p:txBody>
      </p:sp>
      <p:sp>
        <p:nvSpPr>
          <p:cNvPr id="99" name="Picture Placeholder 97">
            <a:extLst>
              <a:ext uri="{FF2B5EF4-FFF2-40B4-BE49-F238E27FC236}">
                <a16:creationId xmlns:a16="http://schemas.microsoft.com/office/drawing/2014/main" id="{2082D512-A13F-8492-CEA0-68B752636E5E}"/>
              </a:ext>
            </a:extLst>
          </p:cNvPr>
          <p:cNvSpPr>
            <a:spLocks noGrp="1"/>
          </p:cNvSpPr>
          <p:nvPr>
            <p:ph type="pic" sz="quarter" idx="54"/>
          </p:nvPr>
        </p:nvSpPr>
        <p:spPr>
          <a:xfrm>
            <a:off x="6210300" y="3028950"/>
            <a:ext cx="5029200" cy="2400300"/>
          </a:xfrm>
          <a:solidFill>
            <a:schemeClr val="tx2"/>
          </a:solidFill>
        </p:spPr>
        <p:txBody>
          <a:bodyPr/>
          <a:lstStyle>
            <a:lvl1pPr>
              <a:defRPr>
                <a:solidFill>
                  <a:schemeClr val="bg2"/>
                </a:solidFill>
              </a:defRPr>
            </a:lvl1pPr>
          </a:lstStyle>
          <a:p>
            <a:endParaRPr lang="en-US"/>
          </a:p>
        </p:txBody>
      </p:sp>
      <p:sp>
        <p:nvSpPr>
          <p:cNvPr id="109" name="Text Placeholder 108">
            <a:extLst>
              <a:ext uri="{FF2B5EF4-FFF2-40B4-BE49-F238E27FC236}">
                <a16:creationId xmlns:a16="http://schemas.microsoft.com/office/drawing/2014/main" id="{F1CAE72F-52D6-B3D1-F6C4-EBAD436A942C}"/>
              </a:ext>
            </a:extLst>
          </p:cNvPr>
          <p:cNvSpPr>
            <a:spLocks noGrp="1"/>
          </p:cNvSpPr>
          <p:nvPr>
            <p:ph type="body" sz="quarter" idx="55" hasCustomPrompt="1"/>
          </p:nvPr>
        </p:nvSpPr>
        <p:spPr>
          <a:xfrm>
            <a:off x="6210300" y="2057400"/>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0">
                <a:srgbClr val="BC2E75"/>
              </a:gs>
              <a:gs pos="100000">
                <a:srgbClr val="B12B6E"/>
              </a:gs>
            </a:gsLst>
            <a:lin ang="4200000" scaled="0"/>
          </a:gradFill>
        </p:spPr>
        <p:txBody>
          <a:bodyPr wrap="square" lIns="274320" tIns="182880" rIns="274320" bIns="182880" anchor="b" anchorCtr="0">
            <a:noAutofit/>
          </a:bodyPr>
          <a:lstStyle>
            <a:lvl1pPr marL="0" indent="0">
              <a:lnSpc>
                <a:spcPct val="100000"/>
              </a:lnSpc>
              <a:buNone/>
              <a:defRPr sz="1800">
                <a:solidFill>
                  <a:schemeClr val="tx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0" name="Text Placeholder 109">
            <a:extLst>
              <a:ext uri="{FF2B5EF4-FFF2-40B4-BE49-F238E27FC236}">
                <a16:creationId xmlns:a16="http://schemas.microsoft.com/office/drawing/2014/main" id="{CE1D0A96-BAA8-D439-5774-8ECCA6101650}"/>
              </a:ext>
            </a:extLst>
          </p:cNvPr>
          <p:cNvSpPr>
            <a:spLocks noGrp="1"/>
          </p:cNvSpPr>
          <p:nvPr>
            <p:ph type="body" sz="quarter" idx="56" hasCustomPrompt="1"/>
          </p:nvPr>
        </p:nvSpPr>
        <p:spPr>
          <a:xfrm>
            <a:off x="723900" y="2052008"/>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100000">
                <a:srgbClr val="BD2E76"/>
              </a:gs>
              <a:gs pos="0">
                <a:srgbClr val="C8317D"/>
              </a:gs>
            </a:gsLst>
            <a:lin ang="4200000" scaled="0"/>
          </a:gradFill>
        </p:spPr>
        <p:txBody>
          <a:bodyPr wrap="square" lIns="274320" tIns="182880" rIns="274320" bIns="182880" anchor="b" anchorCtr="0">
            <a:noAutofit/>
          </a:bodyPr>
          <a:lstStyle>
            <a:lvl1pPr marL="0" indent="0">
              <a:lnSpc>
                <a:spcPct val="100000"/>
              </a:lnSpc>
              <a:buNone/>
              <a:defRPr sz="1800">
                <a:solidFill>
                  <a:schemeClr val="tx1"/>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5" name="Text Placeholder 114">
            <a:extLst>
              <a:ext uri="{FF2B5EF4-FFF2-40B4-BE49-F238E27FC236}">
                <a16:creationId xmlns:a16="http://schemas.microsoft.com/office/drawing/2014/main" id="{C7E918FB-2B52-1BD2-DDAC-B9EFF31FF191}"/>
              </a:ext>
            </a:extLst>
          </p:cNvPr>
          <p:cNvSpPr>
            <a:spLocks noGrp="1"/>
          </p:cNvSpPr>
          <p:nvPr>
            <p:ph type="body" sz="quarter" idx="57" hasCustomPrompt="1"/>
          </p:nvPr>
        </p:nvSpPr>
        <p:spPr>
          <a:xfrm>
            <a:off x="6210300" y="5434642"/>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accent1">
              <a:lumMod val="50000"/>
            </a:schemeClr>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16" name="Text Placeholder 115">
            <a:extLst>
              <a:ext uri="{FF2B5EF4-FFF2-40B4-BE49-F238E27FC236}">
                <a16:creationId xmlns:a16="http://schemas.microsoft.com/office/drawing/2014/main" id="{B94B2673-D5EC-F8D1-5A6E-603D04682F50}"/>
              </a:ext>
            </a:extLst>
          </p:cNvPr>
          <p:cNvSpPr>
            <a:spLocks noGrp="1"/>
          </p:cNvSpPr>
          <p:nvPr>
            <p:ph type="body" sz="quarter" idx="58" hasCustomPrompt="1"/>
          </p:nvPr>
        </p:nvSpPr>
        <p:spPr>
          <a:xfrm>
            <a:off x="723900" y="5429250"/>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accent1">
              <a:lumMod val="50000"/>
            </a:schemeClr>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92677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6900">
          <p15:clr>
            <a:srgbClr val="5ACBF0"/>
          </p15:clr>
        </p15:guide>
        <p15:guide id="6" pos="409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FBAE40"/>
          </p15:clr>
        </p15:guide>
        <p15:guide id="11" orient="horz" pos="1296">
          <p15:clr>
            <a:srgbClr val="FBAE40"/>
          </p15:clr>
        </p15:guide>
        <p15:guide id="12" orient="horz" pos="1908">
          <p15:clr>
            <a:srgbClr val="FBAE40"/>
          </p15:clr>
        </p15:guide>
        <p15:guide id="13" orient="horz" pos="3420">
          <p15:clr>
            <a:srgbClr val="FBAE40"/>
          </p15:clr>
        </p15:guide>
        <p15:guide id="14" orient="horz" pos="3744">
          <p15:clr>
            <a:srgbClr val="5ACBF0"/>
          </p15:clr>
        </p15:guide>
        <p15:guide id="15" orient="horz" pos="3528">
          <p15:clr>
            <a:srgbClr val="5ACBF0"/>
          </p15:clr>
        </p15:guide>
        <p15:guide id="16" orient="horz" pos="1476">
          <p15:clr>
            <a:srgbClr val="FBAE40"/>
          </p15:clr>
        </p15:guide>
        <p15:guide id="17" orient="horz" pos="1764">
          <p15:clr>
            <a:srgbClr val="FBAE40"/>
          </p15:clr>
        </p15:guide>
        <p15:guide id="18" orient="horz" pos="2088">
          <p15:clr>
            <a:srgbClr val="5ACBF0"/>
          </p15:clr>
        </p15:guide>
        <p15:guide id="19" orient="horz" pos="3276">
          <p15:clr>
            <a:srgbClr val="5ACBF0"/>
          </p15:clr>
        </p15:guide>
        <p15:guide id="20" pos="636">
          <p15:clr>
            <a:srgbClr val="5ACBF0"/>
          </p15:clr>
        </p15:guide>
        <p15:guide id="21" pos="3444">
          <p15:clr>
            <a:srgbClr val="5ACBF0"/>
          </p15:clr>
        </p15:guide>
        <p15:guide id="22" pos="3912">
          <p15:clr>
            <a:srgbClr val="FBAE40"/>
          </p15:clr>
        </p15:guide>
        <p15:guide id="23" pos="3624">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8" name="Text Placeholder 25">
            <a:extLst>
              <a:ext uri="{FF2B5EF4-FFF2-40B4-BE49-F238E27FC236}">
                <a16:creationId xmlns:a16="http://schemas.microsoft.com/office/drawing/2014/main" id="{67C96563-2CDA-3174-C71B-94C007A57D2B}"/>
              </a:ext>
            </a:extLst>
          </p:cNvPr>
          <p:cNvSpPr>
            <a:spLocks noGrp="1"/>
          </p:cNvSpPr>
          <p:nvPr>
            <p:ph type="body" sz="quarter" idx="25"/>
          </p:nvPr>
        </p:nvSpPr>
        <p:spPr>
          <a:xfrm>
            <a:off x="8324850" y="2057011"/>
            <a:ext cx="839779" cy="1029090"/>
          </a:xfrm>
          <a:blipFill dpi="0" rotWithShape="1">
            <a:blip r:embed="rId2"/>
            <a:srcRect/>
            <a:tile tx="-146050" ty="22860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5BB977C9-DFED-40B7-207F-2C7EE282F69F}"/>
              </a:ext>
            </a:extLst>
          </p:cNvPr>
          <p:cNvSpPr>
            <a:spLocks noGrp="1"/>
          </p:cNvSpPr>
          <p:nvPr>
            <p:ph type="body" sz="quarter" idx="24"/>
          </p:nvPr>
        </p:nvSpPr>
        <p:spPr>
          <a:xfrm>
            <a:off x="4527550" y="2059297"/>
            <a:ext cx="825500" cy="1026804"/>
          </a:xfrm>
          <a:blipFill dpi="0" rotWithShape="1">
            <a:blip r:embed="rId3"/>
            <a:srcRect/>
            <a:tile tx="-133350" ty="23495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D5BAD480-35FC-25A9-8E53-F73292B991A1}"/>
              </a:ext>
            </a:extLst>
          </p:cNvPr>
          <p:cNvSpPr>
            <a:spLocks noGrp="1"/>
          </p:cNvSpPr>
          <p:nvPr>
            <p:ph type="body" sz="quarter" idx="23"/>
          </p:nvPr>
        </p:nvSpPr>
        <p:spPr>
          <a:xfrm>
            <a:off x="723900" y="2104853"/>
            <a:ext cx="817558" cy="981247"/>
          </a:xfrm>
          <a:blipFill dpi="0" rotWithShape="1">
            <a:blip r:embed="rId4"/>
            <a:srcRect/>
            <a:tile tx="-203200" ty="234950" sx="100000" sy="100000" flip="none" algn="bl"/>
          </a:blipFill>
        </p:spPr>
        <p:txBody>
          <a:bodyPr>
            <a:normAutofit/>
          </a:bodyPr>
          <a:lstStyle>
            <a:lvl1pPr marL="0" indent="0">
              <a:buNone/>
              <a:defRPr sz="100">
                <a:noFill/>
              </a:defRPr>
            </a:lvl1pPr>
          </a:lstStyle>
          <a:p>
            <a:pPr lvl="0"/>
            <a:endParaRPr lang="en-US"/>
          </a:p>
        </p:txBody>
      </p:sp>
      <p:sp>
        <p:nvSpPr>
          <p:cNvPr id="8" name="Title 1">
            <a:extLst>
              <a:ext uri="{FF2B5EF4-FFF2-40B4-BE49-F238E27FC236}">
                <a16:creationId xmlns:a16="http://schemas.microsoft.com/office/drawing/2014/main" id="{18F7ED0E-D2A8-C252-D1B8-09F110AF6045}"/>
              </a:ext>
            </a:extLst>
          </p:cNvPr>
          <p:cNvSpPr>
            <a:spLocks noGrp="1"/>
          </p:cNvSpPr>
          <p:nvPr>
            <p:ph type="title" hasCustomPrompt="1"/>
          </p:nvPr>
        </p:nvSpPr>
        <p:spPr>
          <a:xfrm>
            <a:off x="723901" y="1362872"/>
            <a:ext cx="10515600" cy="443198"/>
          </a:xfrm>
        </p:spPr>
        <p:txBody>
          <a:bodyPr>
            <a:spAutoFit/>
          </a:bodyPr>
          <a:lstStyle/>
          <a:p>
            <a:r>
              <a:rPr lang="en-US"/>
              <a:t>A concise, specific, and conversational active headline.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900" y="3392424"/>
            <a:ext cx="291464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risus</a:t>
            </a:r>
            <a:r>
              <a:rPr lang="en-US"/>
              <a:t>.</a:t>
            </a:r>
          </a:p>
        </p:txBody>
      </p:sp>
      <p:sp>
        <p:nvSpPr>
          <p:cNvPr id="10" name="Text Placeholder 15">
            <a:extLst>
              <a:ext uri="{FF2B5EF4-FFF2-40B4-BE49-F238E27FC236}">
                <a16:creationId xmlns:a16="http://schemas.microsoft.com/office/drawing/2014/main" id="{29AA37EF-8374-B50A-530C-93ACFF2E27B2}"/>
              </a:ext>
            </a:extLst>
          </p:cNvPr>
          <p:cNvSpPr>
            <a:spLocks noGrp="1"/>
          </p:cNvSpPr>
          <p:nvPr>
            <p:ph type="body" sz="quarter" idx="15" hasCustomPrompt="1"/>
          </p:nvPr>
        </p:nvSpPr>
        <p:spPr>
          <a:xfrm>
            <a:off x="4526280" y="3392424"/>
            <a:ext cx="291693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1" name="Text Placeholder 15">
            <a:extLst>
              <a:ext uri="{FF2B5EF4-FFF2-40B4-BE49-F238E27FC236}">
                <a16:creationId xmlns:a16="http://schemas.microsoft.com/office/drawing/2014/main" id="{F1F22DE8-C2A8-3FE0-93FE-7579A240109D}"/>
              </a:ext>
            </a:extLst>
          </p:cNvPr>
          <p:cNvSpPr>
            <a:spLocks noGrp="1"/>
          </p:cNvSpPr>
          <p:nvPr>
            <p:ph type="body" sz="quarter" idx="16" hasCustomPrompt="1"/>
          </p:nvPr>
        </p:nvSpPr>
        <p:spPr>
          <a:xfrm>
            <a:off x="8324850" y="3392424"/>
            <a:ext cx="2914650"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2" name="Content Placeholder 19">
            <a:extLst>
              <a:ext uri="{FF2B5EF4-FFF2-40B4-BE49-F238E27FC236}">
                <a16:creationId xmlns:a16="http://schemas.microsoft.com/office/drawing/2014/main" id="{192115A2-0808-FBDB-6F16-145807FDEF93}"/>
              </a:ext>
            </a:extLst>
          </p:cNvPr>
          <p:cNvSpPr>
            <a:spLocks noGrp="1"/>
          </p:cNvSpPr>
          <p:nvPr>
            <p:ph sz="quarter" idx="17" hasCustomPrompt="1"/>
          </p:nvPr>
        </p:nvSpPr>
        <p:spPr>
          <a:xfrm>
            <a:off x="723900" y="4072080"/>
            <a:ext cx="2916936" cy="2100120"/>
          </a:xfrm>
        </p:spPr>
        <p:txBody>
          <a:bodyPr>
            <a:normAutofit/>
          </a:bodyPr>
          <a:lstStyle>
            <a:lvl1pPr marL="0" indent="0">
              <a:lnSpc>
                <a:spcPct val="90000"/>
              </a:lnSpc>
              <a:buNone/>
              <a:defRPr sz="1600"/>
            </a:lvl1pPr>
          </a:lstStyle>
          <a:p>
            <a:pPr lvl="0"/>
            <a:r>
              <a:rPr lang="en-US"/>
              <a:t>Click to edit Master text styles.</a:t>
            </a:r>
          </a:p>
        </p:txBody>
      </p:sp>
      <p:sp>
        <p:nvSpPr>
          <p:cNvPr id="13" name="Content Placeholder 19">
            <a:extLst>
              <a:ext uri="{FF2B5EF4-FFF2-40B4-BE49-F238E27FC236}">
                <a16:creationId xmlns:a16="http://schemas.microsoft.com/office/drawing/2014/main" id="{1529B278-0AE8-489F-1BFD-04F77AD041CE}"/>
              </a:ext>
            </a:extLst>
          </p:cNvPr>
          <p:cNvSpPr>
            <a:spLocks noGrp="1"/>
          </p:cNvSpPr>
          <p:nvPr>
            <p:ph sz="quarter" idx="18" hasCustomPrompt="1"/>
          </p:nvPr>
        </p:nvSpPr>
        <p:spPr>
          <a:xfrm>
            <a:off x="4526281" y="4072080"/>
            <a:ext cx="2912744" cy="2100120"/>
          </a:xfrm>
        </p:spPr>
        <p:txBody>
          <a:bodyPr>
            <a:normAutofit/>
          </a:bodyPr>
          <a:lstStyle>
            <a:lvl1pPr marL="0" indent="0">
              <a:lnSpc>
                <a:spcPct val="90000"/>
              </a:lnSpc>
              <a:buNone/>
              <a:defRPr sz="1600"/>
            </a:lvl1pPr>
          </a:lstStyle>
          <a:p>
            <a:pPr lvl="0"/>
            <a:r>
              <a:rPr lang="en-US"/>
              <a:t>Click to edit Master text styles.</a:t>
            </a:r>
          </a:p>
        </p:txBody>
      </p:sp>
      <p:sp>
        <p:nvSpPr>
          <p:cNvPr id="14" name="Content Placeholder 19">
            <a:extLst>
              <a:ext uri="{FF2B5EF4-FFF2-40B4-BE49-F238E27FC236}">
                <a16:creationId xmlns:a16="http://schemas.microsoft.com/office/drawing/2014/main" id="{70FD98F1-E9B7-D9CF-7872-1AD38AA37389}"/>
              </a:ext>
            </a:extLst>
          </p:cNvPr>
          <p:cNvSpPr>
            <a:spLocks noGrp="1"/>
          </p:cNvSpPr>
          <p:nvPr>
            <p:ph sz="quarter" idx="19" hasCustomPrompt="1"/>
          </p:nvPr>
        </p:nvSpPr>
        <p:spPr>
          <a:xfrm>
            <a:off x="8324850" y="4072080"/>
            <a:ext cx="2914649" cy="2100120"/>
          </a:xfrm>
        </p:spPr>
        <p:txBody>
          <a:bodyPr>
            <a:normAutofit/>
          </a:bodyPr>
          <a:lstStyle>
            <a:lvl1pPr marL="0" indent="0">
              <a:lnSpc>
                <a:spcPct val="90000"/>
              </a:lnSpc>
              <a:buNone/>
              <a:defRPr sz="1600"/>
            </a:lvl1pPr>
          </a:lstStyle>
          <a:p>
            <a:pPr lvl="0"/>
            <a:r>
              <a:rPr lang="en-US"/>
              <a:t>Click to edit Master text styles.</a:t>
            </a:r>
          </a:p>
        </p:txBody>
      </p:sp>
      <p:cxnSp>
        <p:nvCxnSpPr>
          <p:cNvPr id="16" name="Straight Connector 15">
            <a:extLst>
              <a:ext uri="{FF2B5EF4-FFF2-40B4-BE49-F238E27FC236}">
                <a16:creationId xmlns:a16="http://schemas.microsoft.com/office/drawing/2014/main" id="{BAF4B77B-F06C-6142-73B4-3F2297C4CD47}"/>
              </a:ext>
            </a:extLst>
          </p:cNvPr>
          <p:cNvCxnSpPr/>
          <p:nvPr userDrawn="1"/>
        </p:nvCxnSpPr>
        <p:spPr>
          <a:xfrm>
            <a:off x="4081463"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5980A5-4BAC-59E6-DFFC-535E033F480C}"/>
              </a:ext>
            </a:extLst>
          </p:cNvPr>
          <p:cNvCxnSpPr/>
          <p:nvPr userDrawn="1"/>
        </p:nvCxnSpPr>
        <p:spPr>
          <a:xfrm>
            <a:off x="7893050"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Date Placeholder 47">
            <a:extLst>
              <a:ext uri="{FF2B5EF4-FFF2-40B4-BE49-F238E27FC236}">
                <a16:creationId xmlns:a16="http://schemas.microsoft.com/office/drawing/2014/main" id="{C26A5604-9F6C-AB3D-FD4B-32C5D61EDA16}"/>
              </a:ext>
            </a:extLst>
          </p:cNvPr>
          <p:cNvSpPr>
            <a:spLocks noGrp="1"/>
          </p:cNvSpPr>
          <p:nvPr>
            <p:ph type="dt" sz="half" idx="26"/>
          </p:nvPr>
        </p:nvSpPr>
        <p:spPr/>
        <p:txBody>
          <a:bodyPr/>
          <a:lstStyle/>
          <a:p>
            <a:r>
              <a:rPr lang="en-US"/>
              <a:t>Microsoft confidential</a:t>
            </a:r>
          </a:p>
        </p:txBody>
      </p:sp>
      <p:sp>
        <p:nvSpPr>
          <p:cNvPr id="49" name="Footer Placeholder 48">
            <a:extLst>
              <a:ext uri="{FF2B5EF4-FFF2-40B4-BE49-F238E27FC236}">
                <a16:creationId xmlns:a16="http://schemas.microsoft.com/office/drawing/2014/main" id="{471D7A22-AC99-A318-AB56-8FC146FC5960}"/>
              </a:ext>
            </a:extLst>
          </p:cNvPr>
          <p:cNvSpPr>
            <a:spLocks noGrp="1"/>
          </p:cNvSpPr>
          <p:nvPr>
            <p:ph type="ftr" sz="quarter" idx="27"/>
          </p:nvPr>
        </p:nvSpPr>
        <p:spPr/>
        <p:txBody>
          <a:bodyPr/>
          <a:lstStyle/>
          <a:p>
            <a:r>
              <a:rPr lang="en-US"/>
              <a:t>Creating a scalable conversational UX</a:t>
            </a:r>
          </a:p>
        </p:txBody>
      </p:sp>
      <p:sp>
        <p:nvSpPr>
          <p:cNvPr id="50" name="Slide Number Placeholder 49">
            <a:extLst>
              <a:ext uri="{FF2B5EF4-FFF2-40B4-BE49-F238E27FC236}">
                <a16:creationId xmlns:a16="http://schemas.microsoft.com/office/drawing/2014/main" id="{2B96B48F-EA62-87B5-345F-9847CE7FD401}"/>
              </a:ext>
            </a:extLst>
          </p:cNvPr>
          <p:cNvSpPr>
            <a:spLocks noGrp="1"/>
          </p:cNvSpPr>
          <p:nvPr>
            <p:ph type="sldNum" sz="quarter" idx="28"/>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364296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292">
          <p15:clr>
            <a:srgbClr val="5ACBF0"/>
          </p15:clr>
        </p15:guide>
        <p15:guide id="2" pos="2852">
          <p15:clr>
            <a:srgbClr val="5ACBF0"/>
          </p15:clr>
        </p15:guide>
        <p15:guide id="3" pos="4686">
          <p15:clr>
            <a:srgbClr val="5ACBF0"/>
          </p15:clr>
        </p15:guide>
        <p15:guide id="4" pos="5244">
          <p15:clr>
            <a:srgbClr val="5ACBF0"/>
          </p15:clr>
        </p15:guide>
        <p15:guide id="6" pos="2571">
          <p15:clr>
            <a:srgbClr val="FBAE40"/>
          </p15:clr>
        </p15:guide>
        <p15:guide id="7" pos="4972">
          <p15:clr>
            <a:srgbClr val="FBAE4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2" orient="horz" pos="2556">
          <p15:clr>
            <a:srgbClr val="5ACBF0"/>
          </p15:clr>
        </p15:guide>
        <p15:guide id="13" orient="horz" pos="2412">
          <p15:clr>
            <a:srgbClr val="9FCC3B"/>
          </p15:clr>
        </p15:guide>
        <p15:guide id="14" orient="horz" pos="1908">
          <p15:clr>
            <a:srgbClr val="9FCC3B"/>
          </p15:clr>
        </p15:guide>
        <p15:guide id="15" orient="horz" pos="12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Caption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27241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27241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1" name="Picture Placeholder 20">
            <a:extLst>
              <a:ext uri="{FF2B5EF4-FFF2-40B4-BE49-F238E27FC236}">
                <a16:creationId xmlns:a16="http://schemas.microsoft.com/office/drawing/2014/main" id="{C10BBADE-1D5C-914A-7CFA-F4C2705CEDF2}"/>
              </a:ext>
            </a:extLst>
          </p:cNvPr>
          <p:cNvSpPr>
            <a:spLocks noGrp="1"/>
          </p:cNvSpPr>
          <p:nvPr>
            <p:ph type="pic" sz="quarter" idx="30" hasCustomPrompt="1"/>
          </p:nvPr>
        </p:nvSpPr>
        <p:spPr>
          <a:xfrm>
            <a:off x="72389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632460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632460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5" name="Picture Placeholder 20">
            <a:extLst>
              <a:ext uri="{FF2B5EF4-FFF2-40B4-BE49-F238E27FC236}">
                <a16:creationId xmlns:a16="http://schemas.microsoft.com/office/drawing/2014/main" id="{78D854EB-2A10-4FCD-6FCF-A39554FF78A2}"/>
              </a:ext>
            </a:extLst>
          </p:cNvPr>
          <p:cNvSpPr>
            <a:spLocks noGrp="1"/>
          </p:cNvSpPr>
          <p:nvPr>
            <p:ph type="pic" sz="quarter" idx="33" hasCustomPrompt="1"/>
          </p:nvPr>
        </p:nvSpPr>
        <p:spPr>
          <a:xfrm>
            <a:off x="432434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9250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9250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31" name="Picture Placeholder 20">
            <a:extLst>
              <a:ext uri="{FF2B5EF4-FFF2-40B4-BE49-F238E27FC236}">
                <a16:creationId xmlns:a16="http://schemas.microsoft.com/office/drawing/2014/main" id="{A33D4646-BF72-F134-1E69-9AB1A33E285C}"/>
              </a:ext>
            </a:extLst>
          </p:cNvPr>
          <p:cNvSpPr>
            <a:spLocks noGrp="1"/>
          </p:cNvSpPr>
          <p:nvPr>
            <p:ph type="pic" sz="quarter" idx="36" hasCustomPrompt="1"/>
          </p:nvPr>
        </p:nvSpPr>
        <p:spPr>
          <a:xfrm>
            <a:off x="7919543"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301517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44">
          <p15:clr>
            <a:srgbClr val="5ACBF0"/>
          </p15:clr>
        </p15:guide>
        <p15:guide id="2" pos="2724">
          <p15:clr>
            <a:srgbClr val="5ACBF0"/>
          </p15:clr>
        </p15:guide>
        <p15:guide id="3" pos="4812">
          <p15:clr>
            <a:srgbClr val="5ACBF0"/>
          </p15:clr>
        </p15:guide>
        <p15:guide id="4" pos="4987">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1512">
          <p15:clr>
            <a:srgbClr val="9FCC3B"/>
          </p15:clr>
        </p15:guide>
        <p15:guide id="15" pos="1716">
          <p15:clr>
            <a:srgbClr val="5ACBF0"/>
          </p15:clr>
        </p15:guide>
        <p15:guide id="17" orient="horz" pos="1584">
          <p15:clr>
            <a:srgbClr val="5ACBF0"/>
          </p15:clr>
        </p15:guide>
        <p15:guide id="18" pos="3884">
          <p15:clr>
            <a:srgbClr val="5ACBF0"/>
          </p15:clr>
        </p15:guide>
        <p15:guide id="19" pos="3984">
          <p15:clr>
            <a:srgbClr val="5ACBF0"/>
          </p15:clr>
        </p15:guide>
        <p15:guide id="20" pos="6149">
          <p15:clr>
            <a:srgbClr val="5ACBF0"/>
          </p15:clr>
        </p15:guide>
        <p15:guide id="21" pos="6252">
          <p15:clr>
            <a:srgbClr val="5ACBF0"/>
          </p15:clr>
        </p15:guide>
        <p15:guide id="22" orient="horz" pos="1306">
          <p15:clr>
            <a:srgbClr val="5ACBF0"/>
          </p15:clr>
        </p15:guide>
        <p15:guide id="23" pos="161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ards">
    <p:spTree>
      <p:nvGrpSpPr>
        <p:cNvPr id="1" name=""/>
        <p:cNvGrpSpPr/>
        <p:nvPr/>
      </p:nvGrpSpPr>
      <p:grpSpPr>
        <a:xfrm>
          <a:off x="0" y="0"/>
          <a:ext cx="0" cy="0"/>
          <a:chOff x="0" y="0"/>
          <a:chExt cx="0" cy="0"/>
        </a:xfrm>
      </p:grpSpPr>
      <p:sp>
        <p:nvSpPr>
          <p:cNvPr id="143" name="Text Placeholder 142">
            <a:extLst>
              <a:ext uri="{FF2B5EF4-FFF2-40B4-BE49-F238E27FC236}">
                <a16:creationId xmlns:a16="http://schemas.microsoft.com/office/drawing/2014/main" id="{C8C0B12A-6049-6481-4FAE-B2050289C56F}"/>
              </a:ext>
            </a:extLst>
          </p:cNvPr>
          <p:cNvSpPr>
            <a:spLocks noGrp="1"/>
          </p:cNvSpPr>
          <p:nvPr>
            <p:ph type="body" sz="quarter" idx="48"/>
          </p:nvPr>
        </p:nvSpPr>
        <p:spPr>
          <a:xfrm>
            <a:off x="7928084" y="2090912"/>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solidFill>
                  <a:schemeClr val="bg2"/>
                </a:solidFill>
              </a:defRPr>
            </a:lvl1pPr>
            <a:lvl2pPr>
              <a:defRPr sz="1200"/>
            </a:lvl2pPr>
            <a:lvl3pPr>
              <a:defRPr sz="1100"/>
            </a:lvl3pPr>
            <a:lvl4pPr>
              <a:defRPr sz="1050"/>
            </a:lvl4pPr>
            <a:lvl5pPr>
              <a:defRPr sz="105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83" name="Date Placeholder 82">
            <a:extLst>
              <a:ext uri="{FF2B5EF4-FFF2-40B4-BE49-F238E27FC236}">
                <a16:creationId xmlns:a16="http://schemas.microsoft.com/office/drawing/2014/main" id="{211705BF-7E4B-1843-4CC6-BB3616F89C84}"/>
              </a:ext>
            </a:extLst>
          </p:cNvPr>
          <p:cNvSpPr>
            <a:spLocks noGrp="1"/>
          </p:cNvSpPr>
          <p:nvPr>
            <p:ph type="dt" sz="half" idx="33"/>
          </p:nvPr>
        </p:nvSpPr>
        <p:spPr>
          <a:gradFill>
            <a:lin ang="0" scaled="0"/>
          </a:gradFill>
        </p:spPr>
        <p:txBody>
          <a:bodyPr/>
          <a:lstStyle/>
          <a:p>
            <a:r>
              <a:rPr lang="en-US"/>
              <a:t>Microsoft confidential</a:t>
            </a:r>
          </a:p>
        </p:txBody>
      </p:sp>
      <p:sp>
        <p:nvSpPr>
          <p:cNvPr id="84" name="Footer Placeholder 83">
            <a:extLst>
              <a:ext uri="{FF2B5EF4-FFF2-40B4-BE49-F238E27FC236}">
                <a16:creationId xmlns:a16="http://schemas.microsoft.com/office/drawing/2014/main" id="{81B8593B-ACBC-07ED-653D-AC773D8A4103}"/>
              </a:ext>
            </a:extLst>
          </p:cNvPr>
          <p:cNvSpPr>
            <a:spLocks noGrp="1"/>
          </p:cNvSpPr>
          <p:nvPr>
            <p:ph type="ftr" sz="quarter" idx="34"/>
          </p:nvPr>
        </p:nvSpPr>
        <p:spPr/>
        <p:txBody>
          <a:bodyPr/>
          <a:lstStyle/>
          <a:p>
            <a:r>
              <a:rPr lang="en-US"/>
              <a:t>Creating a scalable conversational UX</a:t>
            </a:r>
          </a:p>
        </p:txBody>
      </p:sp>
      <p:sp>
        <p:nvSpPr>
          <p:cNvPr id="85" name="Slide Number Placeholder 84">
            <a:extLst>
              <a:ext uri="{FF2B5EF4-FFF2-40B4-BE49-F238E27FC236}">
                <a16:creationId xmlns:a16="http://schemas.microsoft.com/office/drawing/2014/main" id="{33B81391-D441-2EAC-7A49-020766F1233D}"/>
              </a:ext>
            </a:extLst>
          </p:cNvPr>
          <p:cNvSpPr>
            <a:spLocks noGrp="1"/>
          </p:cNvSpPr>
          <p:nvPr>
            <p:ph type="sldNum" sz="quarter" idx="35"/>
          </p:nvPr>
        </p:nvSpPr>
        <p:spPr/>
        <p:txBody>
          <a:bodyPr/>
          <a:lstStyle/>
          <a:p>
            <a:fld id="{9406BE13-FF2C-3A41-A53B-D6BC2DDA0AE5}" type="slidenum">
              <a:rPr lang="en-US" smtClean="0"/>
              <a:pPr/>
              <a:t>‹#›</a:t>
            </a:fld>
            <a:endParaRPr lang="en-US"/>
          </a:p>
        </p:txBody>
      </p:sp>
      <p:sp>
        <p:nvSpPr>
          <p:cNvPr id="166" name="Text Placeholder 165">
            <a:extLst>
              <a:ext uri="{FF2B5EF4-FFF2-40B4-BE49-F238E27FC236}">
                <a16:creationId xmlns:a16="http://schemas.microsoft.com/office/drawing/2014/main" id="{07A35E2A-9852-410D-56F6-83D92AFE7F80}"/>
              </a:ext>
            </a:extLst>
          </p:cNvPr>
          <p:cNvSpPr>
            <a:spLocks noGrp="1"/>
          </p:cNvSpPr>
          <p:nvPr>
            <p:ph type="body" sz="quarter" idx="45" hasCustomPrompt="1"/>
          </p:nvPr>
        </p:nvSpPr>
        <p:spPr>
          <a:xfrm>
            <a:off x="792808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B2E74"/>
              </a:gs>
              <a:gs pos="99000">
                <a:srgbClr val="B62D70"/>
              </a:gs>
            </a:gsLst>
            <a:lin ang="4200000" scaled="0"/>
          </a:gradFill>
        </p:spPr>
        <p:txBody>
          <a:bodyPr wrap="square" lIns="274320" tIns="182880" rIns="274320" bIns="182880" anchor="b" anchorCtr="0">
            <a:noAutofit/>
          </a:bodyPr>
          <a:lstStyle>
            <a:lvl1pPr marL="0" indent="0">
              <a:lnSpc>
                <a:spcPct val="90000"/>
              </a:lnSpc>
              <a:buNone/>
              <a:defRPr sz="16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45" name="Picture Placeholder 144">
            <a:extLst>
              <a:ext uri="{FF2B5EF4-FFF2-40B4-BE49-F238E27FC236}">
                <a16:creationId xmlns:a16="http://schemas.microsoft.com/office/drawing/2014/main" id="{377AA7B1-FD99-B3B1-B6E4-C18A5DAE2AB3}"/>
              </a:ext>
            </a:extLst>
          </p:cNvPr>
          <p:cNvSpPr>
            <a:spLocks noGrp="1"/>
          </p:cNvSpPr>
          <p:nvPr>
            <p:ph type="pic" sz="quarter" idx="49"/>
          </p:nvPr>
        </p:nvSpPr>
        <p:spPr>
          <a:xfrm>
            <a:off x="7931368" y="2921208"/>
            <a:ext cx="3314700" cy="2514600"/>
          </a:xfrm>
          <a:solidFill>
            <a:schemeClr val="tx2"/>
          </a:solidFill>
        </p:spPr>
        <p:txBody>
          <a:bodyPr/>
          <a:lstStyle>
            <a:lvl1pPr>
              <a:defRPr>
                <a:solidFill>
                  <a:schemeClr val="bg2"/>
                </a:solidFill>
              </a:defRPr>
            </a:lvl1pPr>
          </a:lstStyle>
          <a:p>
            <a:endParaRPr lang="en-US"/>
          </a:p>
        </p:txBody>
      </p:sp>
      <p:sp>
        <p:nvSpPr>
          <p:cNvPr id="147" name="Text Placeholder 146">
            <a:extLst>
              <a:ext uri="{FF2B5EF4-FFF2-40B4-BE49-F238E27FC236}">
                <a16:creationId xmlns:a16="http://schemas.microsoft.com/office/drawing/2014/main" id="{C1B6AB41-7F49-D3D4-4B34-2C3D05EAA505}"/>
              </a:ext>
            </a:extLst>
          </p:cNvPr>
          <p:cNvSpPr>
            <a:spLocks noGrp="1"/>
          </p:cNvSpPr>
          <p:nvPr>
            <p:ph type="body" sz="quarter" idx="50"/>
          </p:nvPr>
        </p:nvSpPr>
        <p:spPr>
          <a:xfrm>
            <a:off x="4327634"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solidFill>
                  <a:schemeClr val="bg2"/>
                </a:solidFill>
              </a:defRPr>
            </a:lvl1pPr>
            <a:lvl2pPr>
              <a:defRPr sz="1200"/>
            </a:lvl2pPr>
            <a:lvl3pPr>
              <a:defRPr sz="1100"/>
            </a:lvl3pPr>
            <a:lvl4pPr>
              <a:defRPr sz="1050"/>
            </a:lvl4pPr>
            <a:lvl5pPr>
              <a:defRPr sz="1050"/>
            </a:lvl5pPr>
          </a:lstStyle>
          <a:p>
            <a:pPr lvl="0"/>
            <a:r>
              <a:rPr lang="en-US"/>
              <a:t>Click to edit Master text styles</a:t>
            </a:r>
          </a:p>
        </p:txBody>
      </p:sp>
      <p:sp>
        <p:nvSpPr>
          <p:cNvPr id="165" name="Text Placeholder 164">
            <a:extLst>
              <a:ext uri="{FF2B5EF4-FFF2-40B4-BE49-F238E27FC236}">
                <a16:creationId xmlns:a16="http://schemas.microsoft.com/office/drawing/2014/main" id="{EA8A318A-E9B8-67F5-500C-21E5CCE3DA42}"/>
              </a:ext>
            </a:extLst>
          </p:cNvPr>
          <p:cNvSpPr>
            <a:spLocks noGrp="1"/>
          </p:cNvSpPr>
          <p:nvPr>
            <p:ph type="body" sz="quarter" idx="51" hasCustomPrompt="1"/>
          </p:nvPr>
        </p:nvSpPr>
        <p:spPr>
          <a:xfrm>
            <a:off x="432763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C42D79"/>
              </a:gs>
              <a:gs pos="100000">
                <a:srgbClr val="AF2B6C"/>
              </a:gs>
            </a:gsLst>
            <a:lin ang="4200000" scaled="0"/>
          </a:gradFill>
        </p:spPr>
        <p:txBody>
          <a:bodyPr wrap="square" lIns="274320" tIns="182880" rIns="274320" bIns="182880" anchor="b" anchorCtr="0">
            <a:noAutofit/>
          </a:bodyPr>
          <a:lstStyle>
            <a:lvl1pPr marL="0" indent="0">
              <a:lnSpc>
                <a:spcPct val="90000"/>
              </a:lnSpc>
              <a:buNone/>
              <a:defRPr sz="16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0" name="Picture Placeholder 144">
            <a:extLst>
              <a:ext uri="{FF2B5EF4-FFF2-40B4-BE49-F238E27FC236}">
                <a16:creationId xmlns:a16="http://schemas.microsoft.com/office/drawing/2014/main" id="{49D1D003-FCC6-3879-027E-F8F7CEDD6D5C}"/>
              </a:ext>
            </a:extLst>
          </p:cNvPr>
          <p:cNvSpPr>
            <a:spLocks noGrp="1"/>
          </p:cNvSpPr>
          <p:nvPr>
            <p:ph type="pic" sz="quarter" idx="53"/>
          </p:nvPr>
        </p:nvSpPr>
        <p:spPr>
          <a:xfrm>
            <a:off x="4330918" y="2921208"/>
            <a:ext cx="3314700" cy="2514600"/>
          </a:xfrm>
          <a:solidFill>
            <a:schemeClr val="tx2"/>
          </a:solidFill>
        </p:spPr>
        <p:txBody>
          <a:bodyPr/>
          <a:lstStyle>
            <a:lvl1pPr>
              <a:defRPr>
                <a:solidFill>
                  <a:schemeClr val="bg2"/>
                </a:solidFill>
              </a:defRPr>
            </a:lvl1pPr>
          </a:lstStyle>
          <a:p>
            <a:endParaRPr lang="en-US"/>
          </a:p>
        </p:txBody>
      </p:sp>
      <p:sp>
        <p:nvSpPr>
          <p:cNvPr id="151" name="Text Placeholder 150">
            <a:extLst>
              <a:ext uri="{FF2B5EF4-FFF2-40B4-BE49-F238E27FC236}">
                <a16:creationId xmlns:a16="http://schemas.microsoft.com/office/drawing/2014/main" id="{D3CF79A8-459C-F799-47AA-F0380C87B251}"/>
              </a:ext>
            </a:extLst>
          </p:cNvPr>
          <p:cNvSpPr>
            <a:spLocks noGrp="1"/>
          </p:cNvSpPr>
          <p:nvPr>
            <p:ph type="body" sz="quarter" idx="54"/>
          </p:nvPr>
        </p:nvSpPr>
        <p:spPr>
          <a:xfrm>
            <a:off x="723900"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solidFill>
                  <a:schemeClr val="bg2"/>
                </a:solidFill>
              </a:defRPr>
            </a:lvl1pPr>
            <a:lvl2pPr>
              <a:defRPr sz="1200"/>
            </a:lvl2pPr>
            <a:lvl3pPr>
              <a:defRPr sz="1100"/>
            </a:lvl3pPr>
            <a:lvl4pPr>
              <a:defRPr sz="1050"/>
            </a:lvl4pPr>
            <a:lvl5pPr>
              <a:defRPr sz="1050"/>
            </a:lvl5pPr>
          </a:lstStyle>
          <a:p>
            <a:pPr lvl="0"/>
            <a:r>
              <a:rPr lang="en-US"/>
              <a:t>Click to edit Master text styles</a:t>
            </a:r>
          </a:p>
        </p:txBody>
      </p:sp>
      <p:sp>
        <p:nvSpPr>
          <p:cNvPr id="162" name="Text Placeholder 161">
            <a:extLst>
              <a:ext uri="{FF2B5EF4-FFF2-40B4-BE49-F238E27FC236}">
                <a16:creationId xmlns:a16="http://schemas.microsoft.com/office/drawing/2014/main" id="{2DFDF3FA-4F7D-42CF-F938-A145B4465A4B}"/>
              </a:ext>
            </a:extLst>
          </p:cNvPr>
          <p:cNvSpPr>
            <a:spLocks noGrp="1"/>
          </p:cNvSpPr>
          <p:nvPr>
            <p:ph type="body" sz="quarter" idx="55" hasCustomPrompt="1"/>
          </p:nvPr>
        </p:nvSpPr>
        <p:spPr>
          <a:xfrm>
            <a:off x="723900"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100000">
                <a:srgbClr val="C22F79"/>
              </a:gs>
              <a:gs pos="0">
                <a:srgbClr val="C8317D"/>
              </a:gs>
            </a:gsLst>
            <a:lin ang="4200000" scaled="0"/>
          </a:gradFill>
        </p:spPr>
        <p:txBody>
          <a:bodyPr wrap="square" lIns="274320" tIns="182880" rIns="274320" bIns="182880" anchor="b" anchorCtr="0">
            <a:noAutofit/>
          </a:bodyPr>
          <a:lstStyle>
            <a:lvl1pPr marL="0" indent="0">
              <a:lnSpc>
                <a:spcPct val="90000"/>
              </a:lnSpc>
              <a:buNone/>
              <a:defRPr sz="16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4" name="Picture Placeholder 144">
            <a:extLst>
              <a:ext uri="{FF2B5EF4-FFF2-40B4-BE49-F238E27FC236}">
                <a16:creationId xmlns:a16="http://schemas.microsoft.com/office/drawing/2014/main" id="{DEC3F41F-5979-2121-4CB1-ABBB3C8E4044}"/>
              </a:ext>
            </a:extLst>
          </p:cNvPr>
          <p:cNvSpPr>
            <a:spLocks noGrp="1"/>
          </p:cNvSpPr>
          <p:nvPr>
            <p:ph type="pic" sz="quarter" idx="57"/>
          </p:nvPr>
        </p:nvSpPr>
        <p:spPr>
          <a:xfrm>
            <a:off x="727184" y="2921208"/>
            <a:ext cx="3314700" cy="2514600"/>
          </a:xfrm>
          <a:solidFill>
            <a:schemeClr val="tx2"/>
          </a:solidFill>
        </p:spPr>
        <p:txBody>
          <a:bodyPr/>
          <a:lstStyle>
            <a:lvl1pPr>
              <a:defRPr>
                <a:solidFill>
                  <a:schemeClr val="bg2"/>
                </a:solidFill>
              </a:defRPr>
            </a:lvl1pPr>
          </a:lstStyle>
          <a:p>
            <a:endParaRPr lang="en-US"/>
          </a:p>
        </p:txBody>
      </p:sp>
      <p:sp>
        <p:nvSpPr>
          <p:cNvPr id="158" name="Text Placeholder 157">
            <a:extLst>
              <a:ext uri="{FF2B5EF4-FFF2-40B4-BE49-F238E27FC236}">
                <a16:creationId xmlns:a16="http://schemas.microsoft.com/office/drawing/2014/main" id="{77F276E8-1F2A-A9DF-3D70-511FA65792BC}"/>
              </a:ext>
            </a:extLst>
          </p:cNvPr>
          <p:cNvSpPr>
            <a:spLocks noGrp="1"/>
          </p:cNvSpPr>
          <p:nvPr>
            <p:ph type="body" sz="quarter" idx="59" hasCustomPrompt="1"/>
          </p:nvPr>
        </p:nvSpPr>
        <p:spPr>
          <a:xfrm>
            <a:off x="4324350" y="5435808"/>
            <a:ext cx="3321268"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accent1">
              <a:lumMod val="50000"/>
            </a:schemeClr>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59" name="Text Placeholder 158">
            <a:extLst>
              <a:ext uri="{FF2B5EF4-FFF2-40B4-BE49-F238E27FC236}">
                <a16:creationId xmlns:a16="http://schemas.microsoft.com/office/drawing/2014/main" id="{9CA48829-EDEF-FAA2-4D5E-104F1456D3F9}"/>
              </a:ext>
            </a:extLst>
          </p:cNvPr>
          <p:cNvSpPr>
            <a:spLocks noGrp="1"/>
          </p:cNvSpPr>
          <p:nvPr>
            <p:ph type="body" sz="quarter" idx="60" hasCustomPrompt="1"/>
          </p:nvPr>
        </p:nvSpPr>
        <p:spPr>
          <a:xfrm>
            <a:off x="7239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accent1">
              <a:lumMod val="50000"/>
            </a:schemeClr>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60" name="Text Placeholder 159">
            <a:extLst>
              <a:ext uri="{FF2B5EF4-FFF2-40B4-BE49-F238E27FC236}">
                <a16:creationId xmlns:a16="http://schemas.microsoft.com/office/drawing/2014/main" id="{7DF9E0E3-A444-E8DE-7566-4207A15FA485}"/>
              </a:ext>
            </a:extLst>
          </p:cNvPr>
          <p:cNvSpPr>
            <a:spLocks noGrp="1"/>
          </p:cNvSpPr>
          <p:nvPr>
            <p:ph type="body" sz="quarter" idx="61" hasCustomPrompt="1"/>
          </p:nvPr>
        </p:nvSpPr>
        <p:spPr>
          <a:xfrm>
            <a:off x="7924800" y="5435808"/>
            <a:ext cx="3321268"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accent1">
              <a:lumMod val="50000"/>
            </a:schemeClr>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109571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64">
          <p15:clr>
            <a:srgbClr val="5ACBF0"/>
          </p15:clr>
        </p15:guide>
        <p15:guide id="2" pos="2904">
          <p15:clr>
            <a:srgbClr val="5ACBF0"/>
          </p15:clr>
        </p15:guide>
        <p15:guide id="3" pos="4632">
          <p15:clr>
            <a:srgbClr val="5ACBF0"/>
          </p15:clr>
        </p15:guide>
        <p15:guide id="4" pos="5172">
          <p15:clr>
            <a:srgbClr val="5ACBF0"/>
          </p15:clr>
        </p15:guide>
        <p15:guide id="8" orient="horz" pos="468">
          <p15:clr>
            <a:srgbClr val="9FCC3B"/>
          </p15:clr>
        </p15:guide>
        <p15:guide id="9" orient="horz" pos="1080">
          <p15:clr>
            <a:srgbClr val="9FCC3B"/>
          </p15:clr>
        </p15:guide>
        <p15:guide id="10" pos="7080">
          <p15:clr>
            <a:srgbClr val="FBAE40"/>
          </p15:clr>
        </p15:guide>
        <p15:guide id="11" orient="horz" pos="1980">
          <p15:clr>
            <a:srgbClr val="5ACBF0"/>
          </p15:clr>
        </p15:guide>
        <p15:guide id="12" orient="horz" pos="3744">
          <p15:clr>
            <a:srgbClr val="5ACBF0"/>
          </p15:clr>
        </p15:guide>
        <p15:guide id="14" orient="horz" pos="1692">
          <p15:clr>
            <a:srgbClr val="9FCC3B"/>
          </p15:clr>
        </p15:guide>
        <p15:guide id="15" orient="horz" pos="1304">
          <p15:clr>
            <a:srgbClr val="FBAE40"/>
          </p15:clr>
        </p15:guide>
        <p15:guide id="16" pos="636">
          <p15:clr>
            <a:srgbClr val="5ACBF0"/>
          </p15:clr>
        </p15:guide>
        <p15:guide id="17" pos="2544">
          <p15:clr>
            <a:srgbClr val="FBAE40"/>
          </p15:clr>
        </p15:guide>
        <p15:guide id="18" pos="2724">
          <p15:clr>
            <a:srgbClr val="FBAE40"/>
          </p15:clr>
        </p15:guide>
        <p15:guide id="19" pos="4812">
          <p15:clr>
            <a:srgbClr val="FBAE40"/>
          </p15:clr>
        </p15:guide>
        <p15:guide id="20" pos="4992">
          <p15:clr>
            <a:srgbClr val="FBAE40"/>
          </p15:clr>
        </p15:guide>
        <p15:guide id="21" orient="horz" pos="3888">
          <p15:clr>
            <a:srgbClr val="FBAE40"/>
          </p15:clr>
        </p15:guide>
        <p15:guide id="22" orient="horz" pos="1836">
          <p15:clr>
            <a:srgbClr val="FBAE40"/>
          </p15:clr>
        </p15:guide>
        <p15:guide id="23" orient="horz" pos="3420">
          <p15:clr>
            <a:srgbClr val="FBAE40"/>
          </p15:clr>
        </p15:guide>
        <p15:guide id="24" orient="horz" pos="3564">
          <p15:clr>
            <a:srgbClr val="5ACBF0"/>
          </p15:clr>
        </p15:guide>
        <p15:guide id="25" orient="horz" pos="3240">
          <p15:clr>
            <a:srgbClr val="5ACBF0"/>
          </p15:clr>
        </p15:guide>
        <p15:guide id="26" pos="690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899" y="3653545"/>
            <a:ext cx="2102652"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735798" y="4062620"/>
            <a:ext cx="2102652"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3524248" y="3653545"/>
            <a:ext cx="2102654"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3536147" y="4057650"/>
            <a:ext cx="2102653"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113051" y="3664601"/>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124950"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F4A7A32C-D4B5-8E0F-D416-E6B26162F4FD}"/>
              </a:ext>
            </a:extLst>
          </p:cNvPr>
          <p:cNvSpPr>
            <a:spLocks noGrp="1"/>
          </p:cNvSpPr>
          <p:nvPr>
            <p:ph type="body" sz="quarter" idx="40" hasCustomPrompt="1"/>
          </p:nvPr>
        </p:nvSpPr>
        <p:spPr>
          <a:xfrm>
            <a:off x="6312702" y="3653545"/>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 name="Text Placeholder 18">
            <a:extLst>
              <a:ext uri="{FF2B5EF4-FFF2-40B4-BE49-F238E27FC236}">
                <a16:creationId xmlns:a16="http://schemas.microsoft.com/office/drawing/2014/main" id="{0B83AFA9-8C52-6BD1-E099-BCFB512643B7}"/>
              </a:ext>
            </a:extLst>
          </p:cNvPr>
          <p:cNvSpPr>
            <a:spLocks noGrp="1"/>
          </p:cNvSpPr>
          <p:nvPr>
            <p:ph type="body" sz="quarter" idx="41" hasCustomPrompt="1"/>
          </p:nvPr>
        </p:nvSpPr>
        <p:spPr>
          <a:xfrm>
            <a:off x="6324601"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4" name="Text Placeholder 25">
            <a:extLst>
              <a:ext uri="{FF2B5EF4-FFF2-40B4-BE49-F238E27FC236}">
                <a16:creationId xmlns:a16="http://schemas.microsoft.com/office/drawing/2014/main" id="{87F8F591-4D2A-9EBC-836E-DC01C767A840}"/>
              </a:ext>
            </a:extLst>
          </p:cNvPr>
          <p:cNvSpPr>
            <a:spLocks noGrp="1"/>
          </p:cNvSpPr>
          <p:nvPr>
            <p:ph type="body" sz="quarter" idx="25"/>
          </p:nvPr>
        </p:nvSpPr>
        <p:spPr>
          <a:xfrm>
            <a:off x="6342071" y="2114160"/>
            <a:ext cx="839779" cy="1029090"/>
          </a:xfrm>
          <a:blipFill dpi="0" rotWithShape="1">
            <a:blip r:embed="rId2"/>
            <a:srcRect/>
            <a:tile tx="-146050" ty="254000" sx="100000" sy="100000" flip="none" algn="bl"/>
          </a:blipFill>
        </p:spPr>
        <p:txBody>
          <a:bodyPr>
            <a:normAutofit/>
          </a:bodyPr>
          <a:lstStyle>
            <a:lvl1pPr marL="0" indent="0">
              <a:buNone/>
              <a:defRPr sz="100">
                <a:noFill/>
              </a:defRPr>
            </a:lvl1pPr>
          </a:lstStyle>
          <a:p>
            <a:pPr lvl="0"/>
            <a:endParaRPr lang="en-US"/>
          </a:p>
        </p:txBody>
      </p:sp>
      <p:sp>
        <p:nvSpPr>
          <p:cNvPr id="5" name="Text Placeholder 25">
            <a:extLst>
              <a:ext uri="{FF2B5EF4-FFF2-40B4-BE49-F238E27FC236}">
                <a16:creationId xmlns:a16="http://schemas.microsoft.com/office/drawing/2014/main" id="{C32D8907-C1FF-53B1-4089-A1A0CA25DB19}"/>
              </a:ext>
            </a:extLst>
          </p:cNvPr>
          <p:cNvSpPr>
            <a:spLocks noGrp="1"/>
          </p:cNvSpPr>
          <p:nvPr>
            <p:ph type="body" sz="quarter" idx="24"/>
          </p:nvPr>
        </p:nvSpPr>
        <p:spPr>
          <a:xfrm>
            <a:off x="3524250" y="2116446"/>
            <a:ext cx="825500" cy="1026804"/>
          </a:xfrm>
          <a:blipFill dpi="0" rotWithShape="1">
            <a:blip r:embed="rId3"/>
            <a:srcRect/>
            <a:tile tx="-146050" ty="254000" sx="100000" sy="100000" flip="none" algn="bl"/>
          </a:blipFill>
        </p:spPr>
        <p:txBody>
          <a:bodyPr>
            <a:normAutofit/>
          </a:bodyPr>
          <a:lstStyle>
            <a:lvl1pPr marL="0" indent="0">
              <a:buNone/>
              <a:defRPr sz="100">
                <a:noFill/>
              </a:defRPr>
            </a:lvl1pPr>
          </a:lstStyle>
          <a:p>
            <a:pPr lvl="0"/>
            <a:endParaRPr lang="en-US"/>
          </a:p>
        </p:txBody>
      </p:sp>
      <p:sp>
        <p:nvSpPr>
          <p:cNvPr id="6" name="Text Placeholder 25">
            <a:extLst>
              <a:ext uri="{FF2B5EF4-FFF2-40B4-BE49-F238E27FC236}">
                <a16:creationId xmlns:a16="http://schemas.microsoft.com/office/drawing/2014/main" id="{9EF6E404-308D-9EE7-A32F-B074DF9751D2}"/>
              </a:ext>
            </a:extLst>
          </p:cNvPr>
          <p:cNvSpPr>
            <a:spLocks noGrp="1"/>
          </p:cNvSpPr>
          <p:nvPr>
            <p:ph type="body" sz="quarter" idx="23"/>
          </p:nvPr>
        </p:nvSpPr>
        <p:spPr>
          <a:xfrm>
            <a:off x="723900" y="2162002"/>
            <a:ext cx="817558" cy="981247"/>
          </a:xfrm>
          <a:blipFill dpi="0" rotWithShape="1">
            <a:blip r:embed="rId4"/>
            <a:srcRect/>
            <a:tile tx="-203200" ty="254000" sx="100000" sy="100000" flip="none" algn="bl"/>
          </a:blipFill>
        </p:spPr>
        <p:txBody>
          <a:bodyPr>
            <a:normAutofit/>
          </a:bodyPr>
          <a:lstStyle>
            <a:lvl1pPr marL="0" indent="0">
              <a:buNone/>
              <a:defRPr sz="100">
                <a:noFill/>
              </a:defRPr>
            </a:lvl1pPr>
          </a:lstStyle>
          <a:p>
            <a:pPr lvl="0"/>
            <a:endParaRPr lang="en-US"/>
          </a:p>
        </p:txBody>
      </p:sp>
      <p:sp>
        <p:nvSpPr>
          <p:cNvPr id="11" name="Text Placeholder 25">
            <a:extLst>
              <a:ext uri="{FF2B5EF4-FFF2-40B4-BE49-F238E27FC236}">
                <a16:creationId xmlns:a16="http://schemas.microsoft.com/office/drawing/2014/main" id="{88C97DFB-235C-F9C3-9930-FDC5D29F61C6}"/>
              </a:ext>
            </a:extLst>
          </p:cNvPr>
          <p:cNvSpPr>
            <a:spLocks noGrp="1"/>
          </p:cNvSpPr>
          <p:nvPr>
            <p:ph type="body" sz="quarter" idx="42"/>
          </p:nvPr>
        </p:nvSpPr>
        <p:spPr>
          <a:xfrm>
            <a:off x="9142421" y="2114159"/>
            <a:ext cx="839779" cy="1029090"/>
          </a:xfrm>
          <a:blipFill dpi="0" rotWithShape="1">
            <a:blip r:embed="rId5"/>
            <a:srcRect/>
            <a:tile tx="-114300" ty="247650" sx="100000" sy="100000" flip="none" algn="bl"/>
          </a:blipFill>
        </p:spPr>
        <p:txBody>
          <a:bodyPr>
            <a:normAutofit/>
          </a:bodyPr>
          <a:lstStyle>
            <a:lvl1pPr marL="0" indent="0">
              <a:buNone/>
              <a:defRPr sz="100">
                <a:noFill/>
              </a:defRPr>
            </a:lvl1pPr>
          </a:lstStyle>
          <a:p>
            <a:pPr lvl="0"/>
            <a:endParaRPr lang="en-US"/>
          </a:p>
        </p:txBody>
      </p:sp>
      <p:cxnSp>
        <p:nvCxnSpPr>
          <p:cNvPr id="12" name="Straight Connector 11">
            <a:extLst>
              <a:ext uri="{FF2B5EF4-FFF2-40B4-BE49-F238E27FC236}">
                <a16:creationId xmlns:a16="http://schemas.microsoft.com/office/drawing/2014/main" id="{3A766672-D9F5-35E5-B6AF-0ED591ABCED9}"/>
              </a:ext>
            </a:extLst>
          </p:cNvPr>
          <p:cNvCxnSpPr/>
          <p:nvPr userDrawn="1"/>
        </p:nvCxnSpPr>
        <p:spPr>
          <a:xfrm>
            <a:off x="31813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BA2426-A4AD-42A8-AF32-7661A8D1F9D1}"/>
              </a:ext>
            </a:extLst>
          </p:cNvPr>
          <p:cNvCxnSpPr/>
          <p:nvPr userDrawn="1"/>
        </p:nvCxnSpPr>
        <p:spPr>
          <a:xfrm>
            <a:off x="5981700" y="195391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A47060-22E2-DC87-76A0-348B400EC4B0}"/>
              </a:ext>
            </a:extLst>
          </p:cNvPr>
          <p:cNvCxnSpPr/>
          <p:nvPr userDrawn="1"/>
        </p:nvCxnSpPr>
        <p:spPr>
          <a:xfrm>
            <a:off x="87820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10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788">
          <p15:clr>
            <a:srgbClr val="5ACBF0"/>
          </p15:clr>
        </p15:guide>
        <p15:guide id="2" pos="2220">
          <p15:clr>
            <a:srgbClr val="5ACBF0"/>
          </p15:clr>
        </p15:guide>
        <p15:guide id="3" pos="3552">
          <p15:clr>
            <a:srgbClr val="5ACBF0"/>
          </p15:clr>
        </p15:guide>
        <p15:guide id="4" pos="3984">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2412">
          <p15:clr>
            <a:srgbClr val="9FCC3B"/>
          </p15:clr>
        </p15:guide>
        <p15:guide id="17" orient="horz" pos="1944">
          <p15:clr>
            <a:srgbClr val="9FCC3B"/>
          </p15:clr>
        </p15:guide>
        <p15:guide id="23" pos="5316">
          <p15:clr>
            <a:srgbClr val="5ACBF0"/>
          </p15:clr>
        </p15:guide>
        <p15:guide id="24" pos="5748">
          <p15:clr>
            <a:srgbClr val="5ACBF0"/>
          </p15:clr>
        </p15:guide>
        <p15:guide id="25" orient="horz" pos="2556">
          <p15:clr>
            <a:srgbClr val="5ACBF0"/>
          </p15:clr>
        </p15:guide>
        <p15:guide id="26" pos="2004">
          <p15:clr>
            <a:srgbClr val="FBAE40"/>
          </p15:clr>
        </p15:guide>
        <p15:guide id="27" pos="3768">
          <p15:clr>
            <a:srgbClr val="FBAE40"/>
          </p15:clr>
        </p15:guide>
        <p15:guide id="28" pos="5532">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Cards">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2E0C6C8-ACA5-F8DC-1AA8-9D5F4D115C70}"/>
              </a:ext>
            </a:extLst>
          </p:cNvPr>
          <p:cNvSpPr>
            <a:spLocks noGrp="1"/>
          </p:cNvSpPr>
          <p:nvPr>
            <p:ph type="body" sz="quarter" idx="53"/>
          </p:nvPr>
        </p:nvSpPr>
        <p:spPr>
          <a:xfrm>
            <a:off x="87856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tx2"/>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60" name="Text Placeholder 59">
            <a:extLst>
              <a:ext uri="{FF2B5EF4-FFF2-40B4-BE49-F238E27FC236}">
                <a16:creationId xmlns:a16="http://schemas.microsoft.com/office/drawing/2014/main" id="{51AE8175-0D90-6F79-9406-82C8BB9FEC87}"/>
              </a:ext>
            </a:extLst>
          </p:cNvPr>
          <p:cNvSpPr>
            <a:spLocks noGrp="1"/>
          </p:cNvSpPr>
          <p:nvPr>
            <p:ph type="body" sz="quarter" idx="51" hasCustomPrompt="1"/>
          </p:nvPr>
        </p:nvSpPr>
        <p:spPr>
          <a:xfrm>
            <a:off x="87856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0">
                <a:srgbClr val="BA2E73"/>
              </a:gs>
              <a:gs pos="100000">
                <a:srgbClr val="B62D70"/>
              </a:gs>
            </a:gsLst>
            <a:lin ang="4200000" scaled="0"/>
          </a:gradFill>
        </p:spPr>
        <p:txBody>
          <a:bodyPr wrap="square" lIns="274320" tIns="201168" rIns="27432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61" name="Text Placeholder 60">
            <a:extLst>
              <a:ext uri="{FF2B5EF4-FFF2-40B4-BE49-F238E27FC236}">
                <a16:creationId xmlns:a16="http://schemas.microsoft.com/office/drawing/2014/main" id="{7409294D-F189-F3AC-CF7F-36B9A3071891}"/>
              </a:ext>
            </a:extLst>
          </p:cNvPr>
          <p:cNvSpPr>
            <a:spLocks noGrp="1"/>
          </p:cNvSpPr>
          <p:nvPr>
            <p:ph type="body" sz="quarter" idx="52" hasCustomPrompt="1"/>
          </p:nvPr>
        </p:nvSpPr>
        <p:spPr>
          <a:xfrm>
            <a:off x="87856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accent1">
              <a:lumMod val="50000"/>
            </a:schemeClr>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63" name="Picture Placeholder 62">
            <a:extLst>
              <a:ext uri="{FF2B5EF4-FFF2-40B4-BE49-F238E27FC236}">
                <a16:creationId xmlns:a16="http://schemas.microsoft.com/office/drawing/2014/main" id="{5A4A65E7-0BEC-A026-7371-67C99424C02E}"/>
              </a:ext>
            </a:extLst>
          </p:cNvPr>
          <p:cNvSpPr>
            <a:spLocks noGrp="1"/>
          </p:cNvSpPr>
          <p:nvPr>
            <p:ph type="pic" sz="quarter" idx="54"/>
          </p:nvPr>
        </p:nvSpPr>
        <p:spPr>
          <a:xfrm>
            <a:off x="8785644" y="2857500"/>
            <a:ext cx="2457450" cy="2628900"/>
          </a:xfrm>
          <a:solidFill>
            <a:schemeClr val="tx2"/>
          </a:solidFill>
        </p:spPr>
        <p:txBody>
          <a:bodyPr/>
          <a:lstStyle>
            <a:lvl1pPr>
              <a:defRPr>
                <a:solidFill>
                  <a:schemeClr val="bg2"/>
                </a:solidFill>
              </a:defRPr>
            </a:lvl1pPr>
          </a:lstStyle>
          <a:p>
            <a:endParaRPr lang="en-US"/>
          </a:p>
        </p:txBody>
      </p:sp>
      <p:sp>
        <p:nvSpPr>
          <p:cNvPr id="68" name="Text Placeholder 67">
            <a:extLst>
              <a:ext uri="{FF2B5EF4-FFF2-40B4-BE49-F238E27FC236}">
                <a16:creationId xmlns:a16="http://schemas.microsoft.com/office/drawing/2014/main" id="{3E76F6CB-7D5E-ED7B-685B-9B61E8B60090}"/>
              </a:ext>
            </a:extLst>
          </p:cNvPr>
          <p:cNvSpPr>
            <a:spLocks noGrp="1"/>
          </p:cNvSpPr>
          <p:nvPr>
            <p:ph type="body" sz="quarter" idx="55"/>
          </p:nvPr>
        </p:nvSpPr>
        <p:spPr>
          <a:xfrm>
            <a:off x="6096000"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tx2"/>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69" name="Text Placeholder 68">
            <a:extLst>
              <a:ext uri="{FF2B5EF4-FFF2-40B4-BE49-F238E27FC236}">
                <a16:creationId xmlns:a16="http://schemas.microsoft.com/office/drawing/2014/main" id="{7E9CA36F-FEE9-4AD0-E9AF-22FAFAF8B885}"/>
              </a:ext>
            </a:extLst>
          </p:cNvPr>
          <p:cNvSpPr>
            <a:spLocks noGrp="1"/>
          </p:cNvSpPr>
          <p:nvPr>
            <p:ph type="body" sz="quarter" idx="56" hasCustomPrompt="1"/>
          </p:nvPr>
        </p:nvSpPr>
        <p:spPr>
          <a:xfrm>
            <a:off x="6096000"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72D71"/>
              </a:gs>
              <a:gs pos="0">
                <a:srgbClr val="BD2F76"/>
              </a:gs>
            </a:gsLst>
            <a:lin ang="4200000" scaled="0"/>
          </a:gradFill>
        </p:spPr>
        <p:txBody>
          <a:bodyPr wrap="square" lIns="274320" tIns="201168" rIns="27432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0" name="Text Placeholder 69">
            <a:extLst>
              <a:ext uri="{FF2B5EF4-FFF2-40B4-BE49-F238E27FC236}">
                <a16:creationId xmlns:a16="http://schemas.microsoft.com/office/drawing/2014/main" id="{7BB92E94-A24A-0A58-4D2E-E3C397CEE264}"/>
              </a:ext>
            </a:extLst>
          </p:cNvPr>
          <p:cNvSpPr>
            <a:spLocks noGrp="1"/>
          </p:cNvSpPr>
          <p:nvPr>
            <p:ph type="body" sz="quarter" idx="57" hasCustomPrompt="1"/>
          </p:nvPr>
        </p:nvSpPr>
        <p:spPr>
          <a:xfrm>
            <a:off x="6096000"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accent1">
              <a:lumMod val="50000"/>
            </a:schemeClr>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1" name="Picture Placeholder 62">
            <a:extLst>
              <a:ext uri="{FF2B5EF4-FFF2-40B4-BE49-F238E27FC236}">
                <a16:creationId xmlns:a16="http://schemas.microsoft.com/office/drawing/2014/main" id="{43804906-01A0-41C1-4F2B-C2C589C1895B}"/>
              </a:ext>
            </a:extLst>
          </p:cNvPr>
          <p:cNvSpPr>
            <a:spLocks noGrp="1"/>
          </p:cNvSpPr>
          <p:nvPr>
            <p:ph type="pic" sz="quarter" idx="58"/>
          </p:nvPr>
        </p:nvSpPr>
        <p:spPr>
          <a:xfrm>
            <a:off x="6096000" y="2857500"/>
            <a:ext cx="2457450" cy="2628900"/>
          </a:xfrm>
          <a:solidFill>
            <a:schemeClr val="tx2"/>
          </a:solidFill>
        </p:spPr>
        <p:txBody>
          <a:bodyPr/>
          <a:lstStyle>
            <a:lvl1pPr>
              <a:defRPr>
                <a:solidFill>
                  <a:schemeClr val="bg2"/>
                </a:solidFill>
              </a:defRPr>
            </a:lvl1pPr>
          </a:lstStyle>
          <a:p>
            <a:endParaRPr lang="en-US"/>
          </a:p>
        </p:txBody>
      </p:sp>
      <p:sp>
        <p:nvSpPr>
          <p:cNvPr id="72" name="Text Placeholder 71">
            <a:extLst>
              <a:ext uri="{FF2B5EF4-FFF2-40B4-BE49-F238E27FC236}">
                <a16:creationId xmlns:a16="http://schemas.microsoft.com/office/drawing/2014/main" id="{51AC82D9-FEEC-29A8-A580-DF87C21FD165}"/>
              </a:ext>
            </a:extLst>
          </p:cNvPr>
          <p:cNvSpPr>
            <a:spLocks noGrp="1"/>
          </p:cNvSpPr>
          <p:nvPr>
            <p:ph type="body" sz="quarter" idx="59"/>
          </p:nvPr>
        </p:nvSpPr>
        <p:spPr>
          <a:xfrm>
            <a:off x="34135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tx2"/>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73" name="Text Placeholder 72">
            <a:extLst>
              <a:ext uri="{FF2B5EF4-FFF2-40B4-BE49-F238E27FC236}">
                <a16:creationId xmlns:a16="http://schemas.microsoft.com/office/drawing/2014/main" id="{8BA6EB89-34C3-8B0F-3935-088A3BD6C266}"/>
              </a:ext>
            </a:extLst>
          </p:cNvPr>
          <p:cNvSpPr>
            <a:spLocks noGrp="1"/>
          </p:cNvSpPr>
          <p:nvPr>
            <p:ph type="body" sz="quarter" idx="60" hasCustomPrompt="1"/>
          </p:nvPr>
        </p:nvSpPr>
        <p:spPr>
          <a:xfrm>
            <a:off x="34135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0">
                <a:srgbClr val="C3307A"/>
              </a:gs>
              <a:gs pos="100000">
                <a:srgbClr val="BD2F76"/>
              </a:gs>
            </a:gsLst>
            <a:lin ang="4200000" scaled="0"/>
          </a:gradFill>
        </p:spPr>
        <p:txBody>
          <a:bodyPr wrap="square" lIns="274320" tIns="201168" rIns="27432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4" name="Text Placeholder 73">
            <a:extLst>
              <a:ext uri="{FF2B5EF4-FFF2-40B4-BE49-F238E27FC236}">
                <a16:creationId xmlns:a16="http://schemas.microsoft.com/office/drawing/2014/main" id="{4D68BEC3-3269-7117-D9F0-7F22EFF42789}"/>
              </a:ext>
            </a:extLst>
          </p:cNvPr>
          <p:cNvSpPr>
            <a:spLocks noGrp="1"/>
          </p:cNvSpPr>
          <p:nvPr>
            <p:ph type="body" sz="quarter" idx="61" hasCustomPrompt="1"/>
          </p:nvPr>
        </p:nvSpPr>
        <p:spPr>
          <a:xfrm>
            <a:off x="34135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accent1">
              <a:lumMod val="50000"/>
            </a:schemeClr>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5" name="Picture Placeholder 62">
            <a:extLst>
              <a:ext uri="{FF2B5EF4-FFF2-40B4-BE49-F238E27FC236}">
                <a16:creationId xmlns:a16="http://schemas.microsoft.com/office/drawing/2014/main" id="{72A31A62-1E3B-E964-EF63-4AAB0629F633}"/>
              </a:ext>
            </a:extLst>
          </p:cNvPr>
          <p:cNvSpPr>
            <a:spLocks noGrp="1"/>
          </p:cNvSpPr>
          <p:nvPr>
            <p:ph type="pic" sz="quarter" idx="62"/>
          </p:nvPr>
        </p:nvSpPr>
        <p:spPr>
          <a:xfrm>
            <a:off x="3413544" y="2857500"/>
            <a:ext cx="2457450" cy="2628900"/>
          </a:xfrm>
          <a:solidFill>
            <a:schemeClr val="tx2"/>
          </a:solidFill>
        </p:spPr>
        <p:txBody>
          <a:bodyPr/>
          <a:lstStyle>
            <a:lvl1pPr>
              <a:defRPr>
                <a:solidFill>
                  <a:schemeClr val="bg2"/>
                </a:solidFill>
              </a:defRPr>
            </a:lvl1pPr>
          </a:lstStyle>
          <a:p>
            <a:endParaRPr lang="en-US"/>
          </a:p>
        </p:txBody>
      </p:sp>
      <p:sp>
        <p:nvSpPr>
          <p:cNvPr id="76" name="Text Placeholder 75">
            <a:extLst>
              <a:ext uri="{FF2B5EF4-FFF2-40B4-BE49-F238E27FC236}">
                <a16:creationId xmlns:a16="http://schemas.microsoft.com/office/drawing/2014/main" id="{3AAF3C26-79AA-51C5-070E-31E0F374B773}"/>
              </a:ext>
            </a:extLst>
          </p:cNvPr>
          <p:cNvSpPr>
            <a:spLocks noGrp="1"/>
          </p:cNvSpPr>
          <p:nvPr>
            <p:ph type="body" sz="quarter" idx="63"/>
          </p:nvPr>
        </p:nvSpPr>
        <p:spPr>
          <a:xfrm>
            <a:off x="72749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tx2"/>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77" name="Text Placeholder 76">
            <a:extLst>
              <a:ext uri="{FF2B5EF4-FFF2-40B4-BE49-F238E27FC236}">
                <a16:creationId xmlns:a16="http://schemas.microsoft.com/office/drawing/2014/main" id="{613C2584-7698-DEC7-4B88-F857A5478315}"/>
              </a:ext>
            </a:extLst>
          </p:cNvPr>
          <p:cNvSpPr>
            <a:spLocks noGrp="1"/>
          </p:cNvSpPr>
          <p:nvPr>
            <p:ph type="body" sz="quarter" idx="64" hasCustomPrompt="1"/>
          </p:nvPr>
        </p:nvSpPr>
        <p:spPr>
          <a:xfrm>
            <a:off x="72749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C3307A"/>
              </a:gs>
              <a:gs pos="0">
                <a:srgbClr val="C8317D"/>
              </a:gs>
            </a:gsLst>
            <a:lin ang="4200000" scaled="0"/>
          </a:gradFill>
        </p:spPr>
        <p:txBody>
          <a:bodyPr wrap="square" lIns="274320" tIns="201168" rIns="27432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8" name="Text Placeholder 77">
            <a:extLst>
              <a:ext uri="{FF2B5EF4-FFF2-40B4-BE49-F238E27FC236}">
                <a16:creationId xmlns:a16="http://schemas.microsoft.com/office/drawing/2014/main" id="{B9D46C88-1032-9F52-F4A9-64B958B3FDC1}"/>
              </a:ext>
            </a:extLst>
          </p:cNvPr>
          <p:cNvSpPr>
            <a:spLocks noGrp="1"/>
          </p:cNvSpPr>
          <p:nvPr>
            <p:ph type="body" sz="quarter" idx="65" hasCustomPrompt="1"/>
          </p:nvPr>
        </p:nvSpPr>
        <p:spPr>
          <a:xfrm>
            <a:off x="72749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accent1">
              <a:lumMod val="50000"/>
            </a:schemeClr>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9" name="Picture Placeholder 62">
            <a:extLst>
              <a:ext uri="{FF2B5EF4-FFF2-40B4-BE49-F238E27FC236}">
                <a16:creationId xmlns:a16="http://schemas.microsoft.com/office/drawing/2014/main" id="{FACAA3F0-E6FF-E9BB-47FF-710F966FEA87}"/>
              </a:ext>
            </a:extLst>
          </p:cNvPr>
          <p:cNvSpPr>
            <a:spLocks noGrp="1"/>
          </p:cNvSpPr>
          <p:nvPr>
            <p:ph type="pic" sz="quarter" idx="66"/>
          </p:nvPr>
        </p:nvSpPr>
        <p:spPr>
          <a:xfrm>
            <a:off x="727494" y="2857500"/>
            <a:ext cx="2457450" cy="2628900"/>
          </a:xfrm>
          <a:solidFill>
            <a:schemeClr val="tx2"/>
          </a:solidFill>
        </p:spPr>
        <p:txBody>
          <a:bodyPr/>
          <a:lstStyle>
            <a:lvl1pPr>
              <a:defRPr>
                <a:solidFill>
                  <a:schemeClr val="bg2"/>
                </a:solidFill>
              </a:defRPr>
            </a:lvl1pPr>
          </a:lstStyle>
          <a:p>
            <a:endParaRPr lang="en-US"/>
          </a:p>
        </p:txBody>
      </p:sp>
    </p:spTree>
    <p:extLst>
      <p:ext uri="{BB962C8B-B14F-4D97-AF65-F5344CB8AC3E}">
        <p14:creationId xmlns:p14="http://schemas.microsoft.com/office/powerpoint/2010/main" val="276871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04">
          <p15:clr>
            <a:srgbClr val="FBAE40"/>
          </p15:clr>
        </p15:guide>
        <p15:guide id="2" pos="2148">
          <p15:clr>
            <a:srgbClr val="FBAE40"/>
          </p15:clr>
        </p15:guide>
        <p15:guide id="3" pos="3696">
          <p15:clr>
            <a:srgbClr val="FBAE40"/>
          </p15:clr>
        </p15:guide>
        <p15:guide id="4" pos="3840">
          <p15:clr>
            <a:srgbClr val="FBAE40"/>
          </p15:clr>
        </p15:guide>
        <p15:guide id="8" orient="horz" pos="468">
          <p15:clr>
            <a:srgbClr val="9FCC3B"/>
          </p15:clr>
        </p15:guide>
        <p15:guide id="9" orient="horz" pos="1080">
          <p15:clr>
            <a:srgbClr val="9FCC3B"/>
          </p15:clr>
        </p15:guide>
        <p15:guide id="10" pos="7080">
          <p15:clr>
            <a:srgbClr val="FBAE40"/>
          </p15:clr>
        </p15:guide>
        <p15:guide id="11" orient="horz" pos="3888">
          <p15:clr>
            <a:srgbClr val="FBAE40"/>
          </p15:clr>
        </p15:guide>
        <p15:guide id="14" orient="horz" pos="3456">
          <p15:clr>
            <a:srgbClr val="FBAE40"/>
          </p15:clr>
        </p15:guide>
        <p15:guide id="17" orient="horz" pos="1656">
          <p15:clr>
            <a:srgbClr val="9FCC3B"/>
          </p15:clr>
        </p15:guide>
        <p15:guide id="23" pos="5388">
          <p15:clr>
            <a:srgbClr val="FBAE40"/>
          </p15:clr>
        </p15:guide>
        <p15:guide id="24" pos="5532">
          <p15:clr>
            <a:srgbClr val="FBAE40"/>
          </p15:clr>
        </p15:guide>
        <p15:guide id="25" orient="horz" pos="1944">
          <p15:clr>
            <a:srgbClr val="5ACBF0"/>
          </p15:clr>
        </p15:guide>
        <p15:guide id="26" orient="horz" pos="1800">
          <p15:clr>
            <a:srgbClr val="FBAE40"/>
          </p15:clr>
        </p15:guide>
        <p15:guide id="27" orient="horz" pos="1311">
          <p15:clr>
            <a:srgbClr val="FBAE40"/>
          </p15:clr>
        </p15:guide>
        <p15:guide id="28" orient="horz" pos="3312">
          <p15:clr>
            <a:srgbClr val="5ACBF0"/>
          </p15:clr>
        </p15:guide>
        <p15:guide id="29" orient="horz" pos="3564">
          <p15:clr>
            <a:srgbClr val="5ACBF0"/>
          </p15:clr>
        </p15:guide>
        <p15:guide id="30" orient="horz" pos="3744">
          <p15:clr>
            <a:srgbClr val="5ACBF0"/>
          </p15:clr>
        </p15:guide>
        <p15:guide id="31" pos="636">
          <p15:clr>
            <a:srgbClr val="5ACBF0"/>
          </p15:clr>
        </p15:guide>
        <p15:guide id="32" pos="1824">
          <p15:clr>
            <a:srgbClr val="5ACBF0"/>
          </p15:clr>
        </p15:guide>
        <p15:guide id="33" pos="2328">
          <p15:clr>
            <a:srgbClr val="5ACBF0"/>
          </p15:clr>
        </p15:guide>
        <p15:guide id="34" pos="3516">
          <p15:clr>
            <a:srgbClr val="5ACBF0"/>
          </p15:clr>
        </p15:guide>
        <p15:guide id="35" pos="4020">
          <p15:clr>
            <a:srgbClr val="5ACBF0"/>
          </p15:clr>
        </p15:guide>
        <p15:guide id="36" pos="5208">
          <p15:clr>
            <a:srgbClr val="5ACBF0"/>
          </p15:clr>
        </p15:guide>
        <p15:guide id="37" pos="5712">
          <p15:clr>
            <a:srgbClr val="5ACBF0"/>
          </p15:clr>
        </p15:guide>
        <p15:guide id="38" pos="69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orizontal Key Point And Freefor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752600"/>
            <a:ext cx="3182027" cy="4315810"/>
          </a:xfrm>
          <a:prstGeom prst="rect">
            <a:avLst/>
          </a:prstGeom>
        </p:spPr>
        <p:txBody>
          <a:bodyPr anchor="t"/>
          <a:lstStyle>
            <a:lvl1pPr>
              <a:defRPr sz="3200">
                <a:solidFill>
                  <a:schemeClr val="tx1"/>
                </a:solidFill>
              </a:defRPr>
            </a:lvl1pPr>
          </a:lstStyle>
          <a:p>
            <a:r>
              <a:rPr lang="en-US"/>
              <a:t>Key point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1614565"/>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1614565"/>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5D79A5FF-71CA-1AFF-D94C-ED7346B3CEFD}"/>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563019901"/>
      </p:ext>
    </p:extLst>
  </p:cSld>
  <p:clrMapOvr>
    <a:masterClrMapping/>
  </p:clrMapOvr>
  <p:transition spd="slow">
    <p:push dir="u"/>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839" y="1018911"/>
            <a:ext cx="3192461" cy="775597"/>
          </a:xfrm>
        </p:spPr>
        <p:txBody>
          <a:bodyPr wrap="square" anchor="b">
            <a:spAutoFit/>
          </a:bodyPr>
          <a:lstStyle>
            <a:lvl1pPr>
              <a:defRPr sz="2800"/>
            </a:lvl1pPr>
          </a:lstStyle>
          <a:p>
            <a:r>
              <a:rPr lang="en-US"/>
              <a:t>Click to edit Master title style</a:t>
            </a:r>
          </a:p>
        </p:txBody>
      </p:sp>
      <p:sp>
        <p:nvSpPr>
          <p:cNvPr id="3" name="Content Placeholder 2"/>
          <p:cNvSpPr>
            <a:spLocks noGrp="1"/>
          </p:cNvSpPr>
          <p:nvPr>
            <p:ph idx="1"/>
          </p:nvPr>
        </p:nvSpPr>
        <p:spPr>
          <a:xfrm>
            <a:off x="4838701" y="1085850"/>
            <a:ext cx="6400797" cy="5073993"/>
          </a:xfrm>
        </p:spPr>
        <p:txBody>
          <a:bodyPr>
            <a:normAutofit/>
          </a:bodyPr>
          <a:lstStyle>
            <a:lvl1pPr>
              <a:defRPr sz="2000"/>
            </a:lvl1pPr>
            <a:lvl2pPr>
              <a:lnSpc>
                <a:spcPct val="100000"/>
              </a:lnSpc>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ext Placeholder 14">
            <a:extLst>
              <a:ext uri="{FF2B5EF4-FFF2-40B4-BE49-F238E27FC236}">
                <a16:creationId xmlns:a16="http://schemas.microsoft.com/office/drawing/2014/main" id="{76893D5C-FC7B-B26F-C218-1FCB0C1C2C34}"/>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24" name="Date Placeholder 23">
            <a:extLst>
              <a:ext uri="{FF2B5EF4-FFF2-40B4-BE49-F238E27FC236}">
                <a16:creationId xmlns:a16="http://schemas.microsoft.com/office/drawing/2014/main" id="{BD614423-B91B-E2AE-4752-C858EDBEE407}"/>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74FA32EB-85DD-B866-E29D-8E50398E2616}"/>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ABD3CEF5-A0EB-5F14-AB4C-74860D3EFA0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cxnSp>
        <p:nvCxnSpPr>
          <p:cNvPr id="27" name="Straight Connector 26">
            <a:extLst>
              <a:ext uri="{FF2B5EF4-FFF2-40B4-BE49-F238E27FC236}">
                <a16:creationId xmlns:a16="http://schemas.microsoft.com/office/drawing/2014/main" id="{01DEA435-BB27-C1B2-638E-237AEFB94840}"/>
              </a:ext>
            </a:extLst>
          </p:cNvPr>
          <p:cNvCxnSpPr>
            <a:cxnSpLocks/>
          </p:cNvCxnSpPr>
          <p:nvPr userDrawn="1"/>
        </p:nvCxnSpPr>
        <p:spPr>
          <a:xfrm>
            <a:off x="4381500" y="1085850"/>
            <a:ext cx="0" cy="508635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38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048">
          <p15:clr>
            <a:srgbClr val="5ACBF0"/>
          </p15:clr>
        </p15:guide>
        <p15:guide id="2" pos="2472">
          <p15:clr>
            <a:srgbClr val="5ACBF0"/>
          </p15:clr>
        </p15:guide>
        <p15:guide id="3" orient="horz" pos="1080">
          <p15:clr>
            <a:srgbClr val="9FCC3B"/>
          </p15:clr>
        </p15:guide>
        <p15:guide id="4" orient="horz" pos="468">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orient="horz" pos="2160">
          <p15:clr>
            <a:srgbClr val="FBAE40"/>
          </p15:clr>
        </p15:guide>
        <p15:guide id="10" pos="27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381500" y="1085850"/>
            <a:ext cx="6858000" cy="50863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3674"/>
            <a:ext cx="3192461" cy="4168526"/>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14">
            <a:extLst>
              <a:ext uri="{FF2B5EF4-FFF2-40B4-BE49-F238E27FC236}">
                <a16:creationId xmlns:a16="http://schemas.microsoft.com/office/drawing/2014/main" id="{AD78403F-9C73-9352-18B8-6B5744A60562}"/>
              </a:ext>
            </a:extLst>
          </p:cNvPr>
          <p:cNvSpPr>
            <a:spLocks noGrp="1"/>
          </p:cNvSpPr>
          <p:nvPr>
            <p:ph type="body" sz="quarter" idx="13" hasCustomPrompt="1"/>
          </p:nvPr>
        </p:nvSpPr>
        <p:spPr>
          <a:xfrm>
            <a:off x="723900" y="523101"/>
            <a:ext cx="10515598"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21" name="Date Placeholder 20">
            <a:extLst>
              <a:ext uri="{FF2B5EF4-FFF2-40B4-BE49-F238E27FC236}">
                <a16:creationId xmlns:a16="http://schemas.microsoft.com/office/drawing/2014/main" id="{A8D2097C-9E92-9D50-CDAA-D366F692199B}"/>
              </a:ext>
            </a:extLst>
          </p:cNvPr>
          <p:cNvSpPr>
            <a:spLocks noGrp="1"/>
          </p:cNvSpPr>
          <p:nvPr>
            <p:ph type="dt" sz="half" idx="14"/>
          </p:nvPr>
        </p:nvSpPr>
        <p:spPr/>
        <p:txBody>
          <a:bodyPr/>
          <a:lstStyle/>
          <a:p>
            <a:r>
              <a:rPr lang="en-US"/>
              <a:t>Microsoft confidential</a:t>
            </a:r>
          </a:p>
        </p:txBody>
      </p:sp>
      <p:sp>
        <p:nvSpPr>
          <p:cNvPr id="22" name="Footer Placeholder 21">
            <a:extLst>
              <a:ext uri="{FF2B5EF4-FFF2-40B4-BE49-F238E27FC236}">
                <a16:creationId xmlns:a16="http://schemas.microsoft.com/office/drawing/2014/main" id="{1F7B70CE-844B-A67E-8FB6-17C0E871D432}"/>
              </a:ext>
            </a:extLst>
          </p:cNvPr>
          <p:cNvSpPr>
            <a:spLocks noGrp="1"/>
          </p:cNvSpPr>
          <p:nvPr>
            <p:ph type="ftr" sz="quarter" idx="15"/>
          </p:nvPr>
        </p:nvSpPr>
        <p:spPr/>
        <p:txBody>
          <a:bodyPr/>
          <a:lstStyle/>
          <a:p>
            <a:r>
              <a:rPr lang="en-US"/>
              <a:t>Creating a scalable conversational UX</a:t>
            </a:r>
          </a:p>
        </p:txBody>
      </p:sp>
      <p:sp>
        <p:nvSpPr>
          <p:cNvPr id="23" name="Slide Number Placeholder 22">
            <a:extLst>
              <a:ext uri="{FF2B5EF4-FFF2-40B4-BE49-F238E27FC236}">
                <a16:creationId xmlns:a16="http://schemas.microsoft.com/office/drawing/2014/main" id="{67851276-2BCB-1F58-AE5E-1036302CE353}"/>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418448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1260">
          <p15:clr>
            <a:srgbClr val="5ACBF0"/>
          </p15:clr>
        </p15:guide>
        <p15:guide id="6" orient="horz" pos="3888">
          <p15:clr>
            <a:srgbClr val="5ACBF0"/>
          </p15:clr>
        </p15:guide>
        <p15:guide id="7" pos="7080">
          <p15:clr>
            <a:srgbClr val="5ACBF0"/>
          </p15:clr>
        </p15:guide>
        <p15:guide id="8" orient="horz" pos="68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nding with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4381500" y="2015288"/>
            <a:ext cx="6858000" cy="41569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4" name="Text Placeholder 14">
            <a:extLst>
              <a:ext uri="{FF2B5EF4-FFF2-40B4-BE49-F238E27FC236}">
                <a16:creationId xmlns:a16="http://schemas.microsoft.com/office/drawing/2014/main" id="{4E8F5038-7882-B42B-6599-A90F7EE1F317}"/>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296771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nding with 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Content Placeholder 2">
            <a:extLst>
              <a:ext uri="{FF2B5EF4-FFF2-40B4-BE49-F238E27FC236}">
                <a16:creationId xmlns:a16="http://schemas.microsoft.com/office/drawing/2014/main" id="{E109A60F-7B93-5741-913E-0B35A3BADCB7}"/>
              </a:ext>
            </a:extLst>
          </p:cNvPr>
          <p:cNvSpPr>
            <a:spLocks noGrp="1"/>
          </p:cNvSpPr>
          <p:nvPr>
            <p:ph sz="half" idx="1"/>
          </p:nvPr>
        </p:nvSpPr>
        <p:spPr>
          <a:xfrm>
            <a:off x="4378485"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556B0688-427C-2240-F3D8-AE3DF18FABB2}"/>
              </a:ext>
            </a:extLst>
          </p:cNvPr>
          <p:cNvSpPr>
            <a:spLocks noGrp="1"/>
          </p:cNvSpPr>
          <p:nvPr>
            <p:ph sz="half" idx="2"/>
          </p:nvPr>
        </p:nvSpPr>
        <p:spPr>
          <a:xfrm>
            <a:off x="7981951"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4">
            <a:extLst>
              <a:ext uri="{FF2B5EF4-FFF2-40B4-BE49-F238E27FC236}">
                <a16:creationId xmlns:a16="http://schemas.microsoft.com/office/drawing/2014/main" id="{CDE8C197-1795-6221-C789-2AB1E3159499}"/>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78861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nding with 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4" name="Text Placeholder 2">
            <a:extLst>
              <a:ext uri="{FF2B5EF4-FFF2-40B4-BE49-F238E27FC236}">
                <a16:creationId xmlns:a16="http://schemas.microsoft.com/office/drawing/2014/main" id="{5686D7E8-691F-D565-3697-A402F4125DC4}"/>
              </a:ext>
            </a:extLst>
          </p:cNvPr>
          <p:cNvSpPr>
            <a:spLocks noGrp="1"/>
          </p:cNvSpPr>
          <p:nvPr>
            <p:ph type="body" idx="1"/>
          </p:nvPr>
        </p:nvSpPr>
        <p:spPr>
          <a:xfrm>
            <a:off x="4389439" y="2263972"/>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1B9D03D2-357B-CD0E-65C4-7313342CA8A4}"/>
              </a:ext>
            </a:extLst>
          </p:cNvPr>
          <p:cNvSpPr>
            <a:spLocks noGrp="1"/>
          </p:cNvSpPr>
          <p:nvPr>
            <p:ph sz="half" idx="2"/>
          </p:nvPr>
        </p:nvSpPr>
        <p:spPr>
          <a:xfrm>
            <a:off x="4381501"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543707D-F2D3-CC26-FF7B-70B385ED9872}"/>
              </a:ext>
            </a:extLst>
          </p:cNvPr>
          <p:cNvSpPr>
            <a:spLocks noGrp="1"/>
          </p:cNvSpPr>
          <p:nvPr>
            <p:ph type="body" sz="quarter" idx="3"/>
          </p:nvPr>
        </p:nvSpPr>
        <p:spPr>
          <a:xfrm>
            <a:off x="7981950" y="2263972"/>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10" name="Content Placeholder 5">
            <a:extLst>
              <a:ext uri="{FF2B5EF4-FFF2-40B4-BE49-F238E27FC236}">
                <a16:creationId xmlns:a16="http://schemas.microsoft.com/office/drawing/2014/main" id="{54E48CD0-F4DA-B27A-9949-5BE1E8FBA773}"/>
              </a:ext>
            </a:extLst>
          </p:cNvPr>
          <p:cNvSpPr>
            <a:spLocks noGrp="1"/>
          </p:cNvSpPr>
          <p:nvPr>
            <p:ph sz="quarter" idx="4"/>
          </p:nvPr>
        </p:nvSpPr>
        <p:spPr>
          <a:xfrm>
            <a:off x="7981950"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4">
            <a:extLst>
              <a:ext uri="{FF2B5EF4-FFF2-40B4-BE49-F238E27FC236}">
                <a16:creationId xmlns:a16="http://schemas.microsoft.com/office/drawing/2014/main" id="{D5F0C67A-680B-483E-9022-EA7692A6F20E}"/>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02358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guide id="11" orient="horz" pos="1584">
          <p15:clr>
            <a:srgbClr val="9FCC3B"/>
          </p15:clr>
        </p15:guide>
        <p15:guide id="12" orient="horz" pos="16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inding with Two Card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9" name="Text Placeholder 18">
            <a:extLst>
              <a:ext uri="{FF2B5EF4-FFF2-40B4-BE49-F238E27FC236}">
                <a16:creationId xmlns:a16="http://schemas.microsoft.com/office/drawing/2014/main" id="{A93A4AEF-4207-1E99-39DF-868FBE10B702}"/>
              </a:ext>
            </a:extLst>
          </p:cNvPr>
          <p:cNvSpPr>
            <a:spLocks noGrp="1"/>
          </p:cNvSpPr>
          <p:nvPr>
            <p:ph type="body" sz="quarter" idx="59"/>
          </p:nvPr>
        </p:nvSpPr>
        <p:spPr>
          <a:xfrm>
            <a:off x="7928084"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solidFill>
                  <a:schemeClr val="bg2"/>
                </a:solidFill>
              </a:defRPr>
            </a:lvl1pPr>
            <a:lvl2pPr>
              <a:defRPr sz="1200"/>
            </a:lvl2pPr>
            <a:lvl3pPr>
              <a:defRPr sz="1100"/>
            </a:lvl3pPr>
            <a:lvl4pPr>
              <a:defRPr sz="1050"/>
            </a:lvl4pPr>
            <a:lvl5pPr>
              <a:defRPr sz="1050"/>
            </a:lvl5pPr>
          </a:lstStyle>
          <a:p>
            <a:pPr lvl="0"/>
            <a:r>
              <a:rPr lang="en-US"/>
              <a:t>Click to edit Master text styles</a:t>
            </a:r>
          </a:p>
        </p:txBody>
      </p:sp>
      <p:sp>
        <p:nvSpPr>
          <p:cNvPr id="20" name="Text Placeholder 19">
            <a:extLst>
              <a:ext uri="{FF2B5EF4-FFF2-40B4-BE49-F238E27FC236}">
                <a16:creationId xmlns:a16="http://schemas.microsoft.com/office/drawing/2014/main" id="{D390264C-BF27-8468-128F-93EAC4B25FB9}"/>
              </a:ext>
            </a:extLst>
          </p:cNvPr>
          <p:cNvSpPr>
            <a:spLocks noGrp="1"/>
          </p:cNvSpPr>
          <p:nvPr>
            <p:ph type="body" sz="quarter" idx="51" hasCustomPrompt="1"/>
          </p:nvPr>
        </p:nvSpPr>
        <p:spPr>
          <a:xfrm>
            <a:off x="7928084"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2F76"/>
              </a:gs>
              <a:gs pos="100000">
                <a:srgbClr val="B22C6E"/>
              </a:gs>
            </a:gsLst>
            <a:lin ang="4200000" scaled="0"/>
          </a:gradFill>
        </p:spPr>
        <p:txBody>
          <a:bodyPr wrap="square" lIns="274320" tIns="182880" rIns="274320" bIns="182880" anchor="b" anchorCtr="0">
            <a:noAutofit/>
          </a:bodyPr>
          <a:lstStyle>
            <a:lvl1pPr marL="0" indent="0">
              <a:lnSpc>
                <a:spcPct val="90000"/>
              </a:lnSpc>
              <a:buNone/>
              <a:defRPr sz="16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1" name="Picture Placeholder 144">
            <a:extLst>
              <a:ext uri="{FF2B5EF4-FFF2-40B4-BE49-F238E27FC236}">
                <a16:creationId xmlns:a16="http://schemas.microsoft.com/office/drawing/2014/main" id="{9A99AB34-5AEB-4443-D991-4A7A93651E38}"/>
              </a:ext>
            </a:extLst>
          </p:cNvPr>
          <p:cNvSpPr>
            <a:spLocks noGrp="1"/>
          </p:cNvSpPr>
          <p:nvPr>
            <p:ph type="pic" sz="quarter" idx="60"/>
          </p:nvPr>
        </p:nvSpPr>
        <p:spPr>
          <a:xfrm>
            <a:off x="7928084" y="2819116"/>
            <a:ext cx="3314700" cy="2610134"/>
          </a:xfrm>
          <a:solidFill>
            <a:schemeClr val="tx2"/>
          </a:solidFill>
        </p:spPr>
        <p:txBody>
          <a:bodyPr/>
          <a:lstStyle>
            <a:lvl1pPr>
              <a:defRPr>
                <a:solidFill>
                  <a:schemeClr val="bg2"/>
                </a:solidFill>
              </a:defRPr>
            </a:lvl1pPr>
          </a:lstStyle>
          <a:p>
            <a:endParaRPr lang="en-US"/>
          </a:p>
        </p:txBody>
      </p:sp>
      <p:sp>
        <p:nvSpPr>
          <p:cNvPr id="22" name="Text Placeholder 21">
            <a:extLst>
              <a:ext uri="{FF2B5EF4-FFF2-40B4-BE49-F238E27FC236}">
                <a16:creationId xmlns:a16="http://schemas.microsoft.com/office/drawing/2014/main" id="{9EBB15A9-F51F-77F5-58E6-14BBE4E63B4D}"/>
              </a:ext>
            </a:extLst>
          </p:cNvPr>
          <p:cNvSpPr>
            <a:spLocks noGrp="1"/>
          </p:cNvSpPr>
          <p:nvPr>
            <p:ph type="body" sz="quarter" idx="61"/>
          </p:nvPr>
        </p:nvSpPr>
        <p:spPr>
          <a:xfrm>
            <a:off x="4381500"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solidFill>
                  <a:schemeClr val="bg2"/>
                </a:solidFill>
              </a:defRPr>
            </a:lvl1pPr>
            <a:lvl2pPr>
              <a:defRPr sz="1200"/>
            </a:lvl2pPr>
            <a:lvl3pPr>
              <a:defRPr sz="1100"/>
            </a:lvl3pPr>
            <a:lvl4pPr>
              <a:defRPr sz="1050"/>
            </a:lvl4pPr>
            <a:lvl5pPr>
              <a:defRPr sz="1050"/>
            </a:lvl5pPr>
          </a:lstStyle>
          <a:p>
            <a:pPr lvl="0"/>
            <a:r>
              <a:rPr lang="en-US"/>
              <a:t>Click to edit Master text styles</a:t>
            </a:r>
          </a:p>
        </p:txBody>
      </p:sp>
      <p:sp>
        <p:nvSpPr>
          <p:cNvPr id="23" name="Text Placeholder 22">
            <a:extLst>
              <a:ext uri="{FF2B5EF4-FFF2-40B4-BE49-F238E27FC236}">
                <a16:creationId xmlns:a16="http://schemas.microsoft.com/office/drawing/2014/main" id="{22AF828B-6E87-6053-A05B-4BF8B4D2B50A}"/>
              </a:ext>
            </a:extLst>
          </p:cNvPr>
          <p:cNvSpPr>
            <a:spLocks noGrp="1"/>
          </p:cNvSpPr>
          <p:nvPr>
            <p:ph type="body" sz="quarter" idx="62" hasCustomPrompt="1"/>
          </p:nvPr>
        </p:nvSpPr>
        <p:spPr>
          <a:xfrm>
            <a:off x="4381500"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100000">
                <a:srgbClr val="BD2F76"/>
              </a:gs>
              <a:gs pos="0">
                <a:srgbClr val="C8317D"/>
              </a:gs>
            </a:gsLst>
            <a:lin ang="4200000" scaled="0"/>
          </a:gradFill>
        </p:spPr>
        <p:txBody>
          <a:bodyPr wrap="square" lIns="274320" tIns="182880" rIns="274320" bIns="182880" anchor="b" anchorCtr="0">
            <a:noAutofit/>
          </a:bodyPr>
          <a:lstStyle>
            <a:lvl1pPr marL="0" indent="0">
              <a:lnSpc>
                <a:spcPct val="90000"/>
              </a:lnSpc>
              <a:buNone/>
              <a:defRPr sz="16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4" name="Picture Placeholder 144">
            <a:extLst>
              <a:ext uri="{FF2B5EF4-FFF2-40B4-BE49-F238E27FC236}">
                <a16:creationId xmlns:a16="http://schemas.microsoft.com/office/drawing/2014/main" id="{431E48B4-5A42-3540-CD38-7A4ED81C91ED}"/>
              </a:ext>
            </a:extLst>
          </p:cNvPr>
          <p:cNvSpPr>
            <a:spLocks noGrp="1"/>
          </p:cNvSpPr>
          <p:nvPr>
            <p:ph type="pic" sz="quarter" idx="63"/>
          </p:nvPr>
        </p:nvSpPr>
        <p:spPr>
          <a:xfrm>
            <a:off x="4381500" y="2819116"/>
            <a:ext cx="3314700" cy="2610134"/>
          </a:xfrm>
          <a:solidFill>
            <a:schemeClr val="tx2"/>
          </a:solidFill>
        </p:spPr>
        <p:txBody>
          <a:bodyPr/>
          <a:lstStyle>
            <a:lvl1pPr>
              <a:defRPr>
                <a:solidFill>
                  <a:schemeClr val="bg2"/>
                </a:solidFill>
              </a:defRPr>
            </a:lvl1pPr>
          </a:lstStyle>
          <a:p>
            <a:endParaRPr lang="en-US"/>
          </a:p>
        </p:txBody>
      </p:sp>
      <p:sp>
        <p:nvSpPr>
          <p:cNvPr id="25" name="Text Placeholder 24">
            <a:extLst>
              <a:ext uri="{FF2B5EF4-FFF2-40B4-BE49-F238E27FC236}">
                <a16:creationId xmlns:a16="http://schemas.microsoft.com/office/drawing/2014/main" id="{79D36527-9FDD-20B2-2395-47127F623D3B}"/>
              </a:ext>
            </a:extLst>
          </p:cNvPr>
          <p:cNvSpPr>
            <a:spLocks noGrp="1"/>
          </p:cNvSpPr>
          <p:nvPr>
            <p:ph type="body" sz="quarter" idx="64" hasCustomPrompt="1"/>
          </p:nvPr>
        </p:nvSpPr>
        <p:spPr>
          <a:xfrm>
            <a:off x="79248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accent1">
              <a:lumMod val="50000"/>
            </a:schemeClr>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6" name="Text Placeholder 25">
            <a:extLst>
              <a:ext uri="{FF2B5EF4-FFF2-40B4-BE49-F238E27FC236}">
                <a16:creationId xmlns:a16="http://schemas.microsoft.com/office/drawing/2014/main" id="{5B447594-FA2A-01C5-C2A2-6BA9FD64F412}"/>
              </a:ext>
            </a:extLst>
          </p:cNvPr>
          <p:cNvSpPr>
            <a:spLocks noGrp="1"/>
          </p:cNvSpPr>
          <p:nvPr>
            <p:ph type="body" sz="quarter" idx="65" hasCustomPrompt="1"/>
          </p:nvPr>
        </p:nvSpPr>
        <p:spPr>
          <a:xfrm>
            <a:off x="43815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accent1">
              <a:lumMod val="50000"/>
            </a:schemeClr>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 name="Text Placeholder 14">
            <a:extLst>
              <a:ext uri="{FF2B5EF4-FFF2-40B4-BE49-F238E27FC236}">
                <a16:creationId xmlns:a16="http://schemas.microsoft.com/office/drawing/2014/main" id="{EFD63428-2626-12BE-E6A7-D2F4B44A1470}"/>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264047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48">
          <p15:clr>
            <a:srgbClr val="5ACBF0"/>
          </p15:clr>
        </p15:guide>
        <p15:guide id="10" pos="499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nding with Thre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ext Placeholder 15">
            <a:extLst>
              <a:ext uri="{FF2B5EF4-FFF2-40B4-BE49-F238E27FC236}">
                <a16:creationId xmlns:a16="http://schemas.microsoft.com/office/drawing/2014/main" id="{5689C9A9-B54D-B707-B621-F93A1E142ECB}"/>
              </a:ext>
            </a:extLst>
          </p:cNvPr>
          <p:cNvSpPr>
            <a:spLocks noGrp="1"/>
          </p:cNvSpPr>
          <p:nvPr>
            <p:ph type="body" sz="quarter" idx="14" hasCustomPrompt="1"/>
          </p:nvPr>
        </p:nvSpPr>
        <p:spPr>
          <a:xfrm>
            <a:off x="43815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7" name="Text Placeholder 15">
            <a:extLst>
              <a:ext uri="{FF2B5EF4-FFF2-40B4-BE49-F238E27FC236}">
                <a16:creationId xmlns:a16="http://schemas.microsoft.com/office/drawing/2014/main" id="{F11C9724-CE40-A9A9-DDC1-B9354BB340F2}"/>
              </a:ext>
            </a:extLst>
          </p:cNvPr>
          <p:cNvSpPr>
            <a:spLocks noGrp="1"/>
          </p:cNvSpPr>
          <p:nvPr>
            <p:ph type="body" sz="quarter" idx="15" hasCustomPrompt="1"/>
          </p:nvPr>
        </p:nvSpPr>
        <p:spPr>
          <a:xfrm>
            <a:off x="67818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8" name="Text Placeholder 15">
            <a:extLst>
              <a:ext uri="{FF2B5EF4-FFF2-40B4-BE49-F238E27FC236}">
                <a16:creationId xmlns:a16="http://schemas.microsoft.com/office/drawing/2014/main" id="{174DAEAE-DEC0-59DC-7B54-E6454A12EAB7}"/>
              </a:ext>
            </a:extLst>
          </p:cNvPr>
          <p:cNvSpPr>
            <a:spLocks noGrp="1"/>
          </p:cNvSpPr>
          <p:nvPr>
            <p:ph type="body" sz="quarter" idx="16" hasCustomPrompt="1"/>
          </p:nvPr>
        </p:nvSpPr>
        <p:spPr>
          <a:xfrm>
            <a:off x="91818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Content Placeholder 19">
            <a:extLst>
              <a:ext uri="{FF2B5EF4-FFF2-40B4-BE49-F238E27FC236}">
                <a16:creationId xmlns:a16="http://schemas.microsoft.com/office/drawing/2014/main" id="{2F8733F3-3861-38C3-F3DB-654F23090A97}"/>
              </a:ext>
            </a:extLst>
          </p:cNvPr>
          <p:cNvSpPr>
            <a:spLocks noGrp="1"/>
          </p:cNvSpPr>
          <p:nvPr>
            <p:ph sz="quarter" idx="17" hasCustomPrompt="1"/>
          </p:nvPr>
        </p:nvSpPr>
        <p:spPr>
          <a:xfrm>
            <a:off x="43815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1" name="Content Placeholder 19">
            <a:extLst>
              <a:ext uri="{FF2B5EF4-FFF2-40B4-BE49-F238E27FC236}">
                <a16:creationId xmlns:a16="http://schemas.microsoft.com/office/drawing/2014/main" id="{6A935ECD-DA35-4C9D-A116-55BF4A1F82B4}"/>
              </a:ext>
            </a:extLst>
          </p:cNvPr>
          <p:cNvSpPr>
            <a:spLocks noGrp="1"/>
          </p:cNvSpPr>
          <p:nvPr>
            <p:ph sz="quarter" idx="18" hasCustomPrompt="1"/>
          </p:nvPr>
        </p:nvSpPr>
        <p:spPr>
          <a:xfrm>
            <a:off x="67820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2" name="Content Placeholder 19">
            <a:extLst>
              <a:ext uri="{FF2B5EF4-FFF2-40B4-BE49-F238E27FC236}">
                <a16:creationId xmlns:a16="http://schemas.microsoft.com/office/drawing/2014/main" id="{69CC8E03-9660-F7A1-D4AF-B073903E4AB4}"/>
              </a:ext>
            </a:extLst>
          </p:cNvPr>
          <p:cNvSpPr>
            <a:spLocks noGrp="1"/>
          </p:cNvSpPr>
          <p:nvPr>
            <p:ph sz="quarter" idx="19" hasCustomPrompt="1"/>
          </p:nvPr>
        </p:nvSpPr>
        <p:spPr>
          <a:xfrm>
            <a:off x="91821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30" name="Text Placeholder 25">
            <a:extLst>
              <a:ext uri="{FF2B5EF4-FFF2-40B4-BE49-F238E27FC236}">
                <a16:creationId xmlns:a16="http://schemas.microsoft.com/office/drawing/2014/main" id="{25DBEED6-B617-8623-396A-79FAD5EB884D}"/>
              </a:ext>
            </a:extLst>
          </p:cNvPr>
          <p:cNvSpPr>
            <a:spLocks noGrp="1"/>
          </p:cNvSpPr>
          <p:nvPr>
            <p:ph type="body" sz="quarter" idx="25"/>
          </p:nvPr>
        </p:nvSpPr>
        <p:spPr>
          <a:xfrm>
            <a:off x="91821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1" name="Text Placeholder 25">
            <a:extLst>
              <a:ext uri="{FF2B5EF4-FFF2-40B4-BE49-F238E27FC236}">
                <a16:creationId xmlns:a16="http://schemas.microsoft.com/office/drawing/2014/main" id="{7A03BFB8-7A1D-B1B0-A50C-BFD542470C50}"/>
              </a:ext>
            </a:extLst>
          </p:cNvPr>
          <p:cNvSpPr>
            <a:spLocks noGrp="1"/>
          </p:cNvSpPr>
          <p:nvPr>
            <p:ph type="body" sz="quarter" idx="24"/>
          </p:nvPr>
        </p:nvSpPr>
        <p:spPr>
          <a:xfrm>
            <a:off x="67818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2" name="Text Placeholder 25">
            <a:extLst>
              <a:ext uri="{FF2B5EF4-FFF2-40B4-BE49-F238E27FC236}">
                <a16:creationId xmlns:a16="http://schemas.microsoft.com/office/drawing/2014/main" id="{C8C851F1-1DC5-AE26-9DF0-DA60D1864B80}"/>
              </a:ext>
            </a:extLst>
          </p:cNvPr>
          <p:cNvSpPr>
            <a:spLocks noGrp="1"/>
          </p:cNvSpPr>
          <p:nvPr>
            <p:ph type="body" sz="quarter" idx="23"/>
          </p:nvPr>
        </p:nvSpPr>
        <p:spPr>
          <a:xfrm>
            <a:off x="4381500" y="2400300"/>
            <a:ext cx="742950" cy="742950"/>
          </a:xfrm>
          <a:blipFill dpi="0" rotWithShape="1">
            <a:blip r:embed="rId4"/>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40" name="Date Placeholder 39">
            <a:extLst>
              <a:ext uri="{FF2B5EF4-FFF2-40B4-BE49-F238E27FC236}">
                <a16:creationId xmlns:a16="http://schemas.microsoft.com/office/drawing/2014/main" id="{A34B2215-DD56-E802-6FA0-948C644F9530}"/>
              </a:ext>
            </a:extLst>
          </p:cNvPr>
          <p:cNvSpPr>
            <a:spLocks noGrp="1"/>
          </p:cNvSpPr>
          <p:nvPr>
            <p:ph type="dt" sz="half" idx="26"/>
          </p:nvPr>
        </p:nvSpPr>
        <p:spPr/>
        <p:txBody>
          <a:bodyPr/>
          <a:lstStyle/>
          <a:p>
            <a:r>
              <a:rPr lang="en-US"/>
              <a:t>Microsoft confidential</a:t>
            </a:r>
          </a:p>
        </p:txBody>
      </p:sp>
      <p:sp>
        <p:nvSpPr>
          <p:cNvPr id="41" name="Footer Placeholder 40">
            <a:extLst>
              <a:ext uri="{FF2B5EF4-FFF2-40B4-BE49-F238E27FC236}">
                <a16:creationId xmlns:a16="http://schemas.microsoft.com/office/drawing/2014/main" id="{B3B66419-6459-03AB-A760-B0BCBB03E1BD}"/>
              </a:ext>
            </a:extLst>
          </p:cNvPr>
          <p:cNvSpPr>
            <a:spLocks noGrp="1"/>
          </p:cNvSpPr>
          <p:nvPr>
            <p:ph type="ftr" sz="quarter" idx="27"/>
          </p:nvPr>
        </p:nvSpPr>
        <p:spPr/>
        <p:txBody>
          <a:bodyPr/>
          <a:lstStyle/>
          <a:p>
            <a:r>
              <a:rPr lang="en-US"/>
              <a:t>Creating a scalable conversational UX</a:t>
            </a:r>
          </a:p>
        </p:txBody>
      </p:sp>
      <p:sp>
        <p:nvSpPr>
          <p:cNvPr id="42" name="Slide Number Placeholder 41">
            <a:extLst>
              <a:ext uri="{FF2B5EF4-FFF2-40B4-BE49-F238E27FC236}">
                <a16:creationId xmlns:a16="http://schemas.microsoft.com/office/drawing/2014/main" id="{B69F77EF-2D75-70DF-5795-706C6FF4A9D9}"/>
              </a:ext>
            </a:extLst>
          </p:cNvPr>
          <p:cNvSpPr>
            <a:spLocks noGrp="1"/>
          </p:cNvSpPr>
          <p:nvPr>
            <p:ph type="sldNum" sz="quarter" idx="28"/>
          </p:nvPr>
        </p:nvSpPr>
        <p:spPr/>
        <p:txBody>
          <a:bodyPr/>
          <a:lstStyle/>
          <a:p>
            <a:fld id="{9406BE13-FF2C-3A41-A53B-D6BC2DDA0AE5}" type="slidenum">
              <a:rPr lang="en-US" smtClean="0"/>
              <a:pPr/>
              <a:t>‹#›</a:t>
            </a:fld>
            <a:endParaRPr lang="en-US"/>
          </a:p>
        </p:txBody>
      </p:sp>
      <p:sp>
        <p:nvSpPr>
          <p:cNvPr id="3" name="Text Placeholder 14">
            <a:extLst>
              <a:ext uri="{FF2B5EF4-FFF2-40B4-BE49-F238E27FC236}">
                <a16:creationId xmlns:a16="http://schemas.microsoft.com/office/drawing/2014/main" id="{0017BAB5-28F3-5F17-839B-B02EF488A09D}"/>
              </a:ext>
            </a:extLst>
          </p:cNvPr>
          <p:cNvSpPr>
            <a:spLocks noGrp="1"/>
          </p:cNvSpPr>
          <p:nvPr>
            <p:ph type="body" sz="quarter" idx="29"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68988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FBAE40"/>
          </p15:clr>
        </p15:guide>
        <p15:guide id="3" pos="2040">
          <p15:clr>
            <a:srgbClr val="5ACBF0"/>
          </p15:clr>
        </p15:guide>
        <p15:guide id="4" pos="4056">
          <p15:clr>
            <a:srgbClr val="5ACBF0"/>
          </p15:clr>
        </p15:guide>
        <p15:guide id="5" pos="5568">
          <p15:clr>
            <a:srgbClr val="5ACBF0"/>
          </p15:clr>
        </p15:guide>
        <p15:guide id="6" pos="5784">
          <p15:clr>
            <a:srgbClr val="5ACBF0"/>
          </p15:clr>
        </p15:guide>
        <p15:guide id="7" pos="4272">
          <p15:clr>
            <a:srgbClr val="5ACBF0"/>
          </p15:clr>
        </p15:guide>
        <p15:guide id="8" orient="horz" pos="3888">
          <p15:clr>
            <a:srgbClr val="5ACBF0"/>
          </p15:clr>
        </p15:guide>
        <p15:guide id="9" orient="horz" pos="1260">
          <p15:clr>
            <a:srgbClr val="5ACBF0"/>
          </p15:clr>
        </p15:guide>
        <p15:guide id="10" orient="horz" pos="2376">
          <p15:clr>
            <a:srgbClr val="9FCC3B"/>
          </p15:clr>
        </p15:guide>
        <p15:guide id="11" orient="horz" pos="1944">
          <p15:clr>
            <a:srgbClr val="9FCC3B"/>
          </p15:clr>
        </p15:guide>
        <p15:guide id="13" orient="horz" pos="1080">
          <p15:clr>
            <a:srgbClr val="9FCC3B"/>
          </p15:clr>
        </p15:guide>
        <p15:guide id="14" orient="horz" pos="2520">
          <p15:clr>
            <a:srgbClr val="5ACBF0"/>
          </p15:clr>
        </p15:guide>
        <p15:guide id="15" pos="708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Section Header with Three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0DBA685-EEE9-E8B8-D2E5-FE30E2CB815B}"/>
              </a:ext>
            </a:extLst>
          </p:cNvPr>
          <p:cNvSpPr/>
          <p:nvPr userDrawn="1"/>
        </p:nvSpPr>
        <p:spPr>
          <a:xfrm>
            <a:off x="1" y="0"/>
            <a:ext cx="3924300" cy="6858000"/>
          </a:xfrm>
          <a:prstGeom prst="rect">
            <a:avLst/>
          </a:prstGeom>
          <a:solidFill>
            <a:srgbClr val="C025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9">
            <a:extLst>
              <a:ext uri="{FF2B5EF4-FFF2-40B4-BE49-F238E27FC236}">
                <a16:creationId xmlns:a16="http://schemas.microsoft.com/office/drawing/2014/main" id="{BCDAED8B-B028-1487-1510-5947D660C337}"/>
              </a:ext>
            </a:extLst>
          </p:cNvPr>
          <p:cNvSpPr>
            <a:spLocks noGrp="1"/>
          </p:cNvSpPr>
          <p:nvPr>
            <p:ph type="body" sz="quarter" idx="50" hasCustomPrompt="1"/>
          </p:nvPr>
        </p:nvSpPr>
        <p:spPr>
          <a:xfrm>
            <a:off x="90678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3" name="Title 1">
            <a:extLst>
              <a:ext uri="{FF2B5EF4-FFF2-40B4-BE49-F238E27FC236}">
                <a16:creationId xmlns:a16="http://schemas.microsoft.com/office/drawing/2014/main" id="{299B58F4-C0D5-10CF-E9D4-B7B14925EE7D}"/>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A49C1931-9860-B91E-2237-6F200181C939}"/>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ext Placeholder 8">
            <a:extLst>
              <a:ext uri="{FF2B5EF4-FFF2-40B4-BE49-F238E27FC236}">
                <a16:creationId xmlns:a16="http://schemas.microsoft.com/office/drawing/2014/main" id="{C3E13BCB-268A-0BC7-DF78-ADD79B1E1DF2}"/>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6" name="Text Placeholder 15">
            <a:extLst>
              <a:ext uri="{FF2B5EF4-FFF2-40B4-BE49-F238E27FC236}">
                <a16:creationId xmlns:a16="http://schemas.microsoft.com/office/drawing/2014/main" id="{F793EBE5-D041-8B80-CAE7-64872620DAD4}"/>
              </a:ext>
            </a:extLst>
          </p:cNvPr>
          <p:cNvSpPr>
            <a:spLocks noGrp="1"/>
          </p:cNvSpPr>
          <p:nvPr>
            <p:ph type="body" sz="quarter" idx="48" hasCustomPrompt="1"/>
          </p:nvPr>
        </p:nvSpPr>
        <p:spPr>
          <a:xfrm>
            <a:off x="90678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92E73"/>
              </a:gs>
              <a:gs pos="100000">
                <a:srgbClr val="B22C6E"/>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17" name="Text Placeholder 16">
            <a:extLst>
              <a:ext uri="{FF2B5EF4-FFF2-40B4-BE49-F238E27FC236}">
                <a16:creationId xmlns:a16="http://schemas.microsoft.com/office/drawing/2014/main" id="{728B20E3-018B-A4F0-A1AB-AA97ECAFCF5E}"/>
              </a:ext>
            </a:extLst>
          </p:cNvPr>
          <p:cNvSpPr>
            <a:spLocks noGrp="1"/>
          </p:cNvSpPr>
          <p:nvPr>
            <p:ph type="body" sz="quarter" idx="49" hasCustomPrompt="1"/>
          </p:nvPr>
        </p:nvSpPr>
        <p:spPr>
          <a:xfrm>
            <a:off x="90678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lumMod val="90000"/>
              <a:lumOff val="10000"/>
            </a:schemeClr>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1" name="Text Placeholder 20">
            <a:extLst>
              <a:ext uri="{FF2B5EF4-FFF2-40B4-BE49-F238E27FC236}">
                <a16:creationId xmlns:a16="http://schemas.microsoft.com/office/drawing/2014/main" id="{49C838B0-EAE8-487E-14AB-927ADAFFBA55}"/>
              </a:ext>
            </a:extLst>
          </p:cNvPr>
          <p:cNvSpPr>
            <a:spLocks noGrp="1"/>
          </p:cNvSpPr>
          <p:nvPr>
            <p:ph type="body" sz="quarter" idx="51" hasCustomPrompt="1"/>
          </p:nvPr>
        </p:nvSpPr>
        <p:spPr>
          <a:xfrm>
            <a:off x="43815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22" name="Text Placeholder 21">
            <a:extLst>
              <a:ext uri="{FF2B5EF4-FFF2-40B4-BE49-F238E27FC236}">
                <a16:creationId xmlns:a16="http://schemas.microsoft.com/office/drawing/2014/main" id="{BFA97547-4391-AAB0-CB0E-81ABDE49BB5C}"/>
              </a:ext>
            </a:extLst>
          </p:cNvPr>
          <p:cNvSpPr>
            <a:spLocks noGrp="1"/>
          </p:cNvSpPr>
          <p:nvPr>
            <p:ph type="body" sz="quarter" idx="52" hasCustomPrompt="1"/>
          </p:nvPr>
        </p:nvSpPr>
        <p:spPr>
          <a:xfrm>
            <a:off x="43815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C8317D"/>
              </a:gs>
              <a:gs pos="100000">
                <a:srgbClr val="C02F78"/>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3" name="Text Placeholder 22">
            <a:extLst>
              <a:ext uri="{FF2B5EF4-FFF2-40B4-BE49-F238E27FC236}">
                <a16:creationId xmlns:a16="http://schemas.microsoft.com/office/drawing/2014/main" id="{4CB6E527-C9D8-CC88-70BA-AC0C055EA7DD}"/>
              </a:ext>
            </a:extLst>
          </p:cNvPr>
          <p:cNvSpPr>
            <a:spLocks noGrp="1"/>
          </p:cNvSpPr>
          <p:nvPr>
            <p:ph type="body" sz="quarter" idx="53" hasCustomPrompt="1"/>
          </p:nvPr>
        </p:nvSpPr>
        <p:spPr>
          <a:xfrm>
            <a:off x="43815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lumMod val="90000"/>
              <a:lumOff val="10000"/>
            </a:schemeClr>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4" name="Text Placeholder 23">
            <a:extLst>
              <a:ext uri="{FF2B5EF4-FFF2-40B4-BE49-F238E27FC236}">
                <a16:creationId xmlns:a16="http://schemas.microsoft.com/office/drawing/2014/main" id="{66F6A202-CA5E-1F26-59D6-33BA8B67BF46}"/>
              </a:ext>
            </a:extLst>
          </p:cNvPr>
          <p:cNvSpPr>
            <a:spLocks noGrp="1"/>
          </p:cNvSpPr>
          <p:nvPr>
            <p:ph type="body" sz="quarter" idx="54" hasCustomPrompt="1"/>
          </p:nvPr>
        </p:nvSpPr>
        <p:spPr>
          <a:xfrm>
            <a:off x="67246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25" name="Text Placeholder 24">
            <a:extLst>
              <a:ext uri="{FF2B5EF4-FFF2-40B4-BE49-F238E27FC236}">
                <a16:creationId xmlns:a16="http://schemas.microsoft.com/office/drawing/2014/main" id="{E7EF7ABF-C144-0645-96F2-70A7D18D1217}"/>
              </a:ext>
            </a:extLst>
          </p:cNvPr>
          <p:cNvSpPr>
            <a:spLocks noGrp="1"/>
          </p:cNvSpPr>
          <p:nvPr>
            <p:ph type="body" sz="quarter" idx="55" hasCustomPrompt="1"/>
          </p:nvPr>
        </p:nvSpPr>
        <p:spPr>
          <a:xfrm>
            <a:off x="67246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C23079"/>
              </a:gs>
              <a:gs pos="100000">
                <a:srgbClr val="B92E73"/>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6" name="Text Placeholder 25">
            <a:extLst>
              <a:ext uri="{FF2B5EF4-FFF2-40B4-BE49-F238E27FC236}">
                <a16:creationId xmlns:a16="http://schemas.microsoft.com/office/drawing/2014/main" id="{E6B7B717-DA23-83B7-DC27-D88DAC9E0145}"/>
              </a:ext>
            </a:extLst>
          </p:cNvPr>
          <p:cNvSpPr>
            <a:spLocks noGrp="1"/>
          </p:cNvSpPr>
          <p:nvPr>
            <p:ph type="body" sz="quarter" idx="56" hasCustomPrompt="1"/>
          </p:nvPr>
        </p:nvSpPr>
        <p:spPr>
          <a:xfrm>
            <a:off x="67246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lumMod val="90000"/>
              <a:lumOff val="10000"/>
            </a:schemeClr>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43" name="Picture Placeholder 42">
            <a:extLst>
              <a:ext uri="{FF2B5EF4-FFF2-40B4-BE49-F238E27FC236}">
                <a16:creationId xmlns:a16="http://schemas.microsoft.com/office/drawing/2014/main" id="{D380C1EC-3D79-E4BB-132B-04FE04345DC2}"/>
              </a:ext>
            </a:extLst>
          </p:cNvPr>
          <p:cNvSpPr>
            <a:spLocks noGrp="1"/>
          </p:cNvSpPr>
          <p:nvPr>
            <p:ph type="pic" sz="quarter" idx="57"/>
          </p:nvPr>
        </p:nvSpPr>
        <p:spPr>
          <a:xfrm>
            <a:off x="9067800" y="2743200"/>
            <a:ext cx="2173671" cy="2743200"/>
          </a:xfrm>
          <a:solidFill>
            <a:schemeClr val="tx2"/>
          </a:solidFill>
        </p:spPr>
        <p:txBody>
          <a:bodyPr/>
          <a:lstStyle>
            <a:lvl1pPr>
              <a:defRPr>
                <a:solidFill>
                  <a:schemeClr val="bg2"/>
                </a:solidFill>
              </a:defRPr>
            </a:lvl1pPr>
          </a:lstStyle>
          <a:p>
            <a:endParaRPr lang="en-US"/>
          </a:p>
        </p:txBody>
      </p:sp>
      <p:sp>
        <p:nvSpPr>
          <p:cNvPr id="44" name="Picture Placeholder 42">
            <a:extLst>
              <a:ext uri="{FF2B5EF4-FFF2-40B4-BE49-F238E27FC236}">
                <a16:creationId xmlns:a16="http://schemas.microsoft.com/office/drawing/2014/main" id="{6276CA65-E87A-C23C-3290-15C8F23A1EA2}"/>
              </a:ext>
            </a:extLst>
          </p:cNvPr>
          <p:cNvSpPr>
            <a:spLocks noGrp="1"/>
          </p:cNvSpPr>
          <p:nvPr>
            <p:ph type="pic" sz="quarter" idx="58"/>
          </p:nvPr>
        </p:nvSpPr>
        <p:spPr>
          <a:xfrm>
            <a:off x="6724650" y="2743200"/>
            <a:ext cx="2173671" cy="2743200"/>
          </a:xfrm>
          <a:solidFill>
            <a:schemeClr val="tx2"/>
          </a:solidFill>
        </p:spPr>
        <p:txBody>
          <a:bodyPr/>
          <a:lstStyle>
            <a:lvl1pPr>
              <a:defRPr>
                <a:solidFill>
                  <a:schemeClr val="bg2"/>
                </a:solidFill>
              </a:defRPr>
            </a:lvl1pPr>
          </a:lstStyle>
          <a:p>
            <a:endParaRPr lang="en-US"/>
          </a:p>
        </p:txBody>
      </p:sp>
      <p:sp>
        <p:nvSpPr>
          <p:cNvPr id="45" name="Picture Placeholder 42">
            <a:extLst>
              <a:ext uri="{FF2B5EF4-FFF2-40B4-BE49-F238E27FC236}">
                <a16:creationId xmlns:a16="http://schemas.microsoft.com/office/drawing/2014/main" id="{9E8FAFAE-315A-DE1C-3691-91FAD5FA7EAB}"/>
              </a:ext>
            </a:extLst>
          </p:cNvPr>
          <p:cNvSpPr>
            <a:spLocks noGrp="1"/>
          </p:cNvSpPr>
          <p:nvPr>
            <p:ph type="pic" sz="quarter" idx="59"/>
          </p:nvPr>
        </p:nvSpPr>
        <p:spPr>
          <a:xfrm>
            <a:off x="4383471" y="2743200"/>
            <a:ext cx="2171700" cy="2743200"/>
          </a:xfrm>
          <a:solidFill>
            <a:schemeClr val="tx2"/>
          </a:solidFill>
        </p:spPr>
        <p:txBody>
          <a:bodyPr/>
          <a:lstStyle>
            <a:lvl1pPr>
              <a:defRPr>
                <a:solidFill>
                  <a:schemeClr val="bg2"/>
                </a:solidFill>
              </a:defRPr>
            </a:lvl1pPr>
          </a:lstStyle>
          <a:p>
            <a:endParaRPr lang="en-US"/>
          </a:p>
        </p:txBody>
      </p:sp>
      <p:sp>
        <p:nvSpPr>
          <p:cNvPr id="46" name="Date Placeholder 45">
            <a:extLst>
              <a:ext uri="{FF2B5EF4-FFF2-40B4-BE49-F238E27FC236}">
                <a16:creationId xmlns:a16="http://schemas.microsoft.com/office/drawing/2014/main" id="{A115C4E0-09A8-3A21-7D82-EF99557F1EB8}"/>
              </a:ext>
            </a:extLst>
          </p:cNvPr>
          <p:cNvSpPr>
            <a:spLocks noGrp="1"/>
          </p:cNvSpPr>
          <p:nvPr>
            <p:ph type="dt" sz="half" idx="60"/>
          </p:nvPr>
        </p:nvSpPr>
        <p:spPr/>
        <p:txBody>
          <a:bodyPr/>
          <a:lstStyle/>
          <a:p>
            <a:r>
              <a:rPr lang="en-US"/>
              <a:t>Microsoft confidential</a:t>
            </a:r>
          </a:p>
        </p:txBody>
      </p:sp>
      <p:sp>
        <p:nvSpPr>
          <p:cNvPr id="47" name="Footer Placeholder 46">
            <a:extLst>
              <a:ext uri="{FF2B5EF4-FFF2-40B4-BE49-F238E27FC236}">
                <a16:creationId xmlns:a16="http://schemas.microsoft.com/office/drawing/2014/main" id="{02F6EF46-ADF5-E65E-B6B0-0F30D789149F}"/>
              </a:ext>
            </a:extLst>
          </p:cNvPr>
          <p:cNvSpPr>
            <a:spLocks noGrp="1"/>
          </p:cNvSpPr>
          <p:nvPr>
            <p:ph type="ftr" sz="quarter" idx="61"/>
          </p:nvPr>
        </p:nvSpPr>
        <p:spPr/>
        <p:txBody>
          <a:bodyPr/>
          <a:lstStyle/>
          <a:p>
            <a:r>
              <a:rPr lang="en-US"/>
              <a:t>Creating a scalable conversational UX</a:t>
            </a:r>
          </a:p>
        </p:txBody>
      </p:sp>
      <p:sp>
        <p:nvSpPr>
          <p:cNvPr id="48" name="Slide Number Placeholder 47">
            <a:extLst>
              <a:ext uri="{FF2B5EF4-FFF2-40B4-BE49-F238E27FC236}">
                <a16:creationId xmlns:a16="http://schemas.microsoft.com/office/drawing/2014/main" id="{81355B07-0383-5A1F-3CC6-B016568B52CE}"/>
              </a:ext>
            </a:extLst>
          </p:cNvPr>
          <p:cNvSpPr>
            <a:spLocks noGrp="1"/>
          </p:cNvSpPr>
          <p:nvPr>
            <p:ph type="sldNum" sz="quarter" idx="62"/>
          </p:nvPr>
        </p:nvSpPr>
        <p:spPr/>
        <p:txBody>
          <a:bodyPr/>
          <a:lstStyle/>
          <a:p>
            <a:fld id="{9406BE13-FF2C-3A41-A53B-D6BC2DDA0AE5}" type="slidenum">
              <a:rPr lang="en-US" smtClean="0"/>
              <a:pPr/>
              <a:t>‹#›</a:t>
            </a:fld>
            <a:endParaRPr lang="en-US"/>
          </a:p>
        </p:txBody>
      </p:sp>
      <p:sp>
        <p:nvSpPr>
          <p:cNvPr id="12" name="Text Placeholder 14">
            <a:extLst>
              <a:ext uri="{FF2B5EF4-FFF2-40B4-BE49-F238E27FC236}">
                <a16:creationId xmlns:a16="http://schemas.microsoft.com/office/drawing/2014/main" id="{9AB7F1C8-810B-1D68-4F5A-368B910BD026}"/>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251528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904">
          <p15:clr>
            <a:srgbClr val="5ACBF0"/>
          </p15:clr>
        </p15:guide>
        <p15:guide id="2" pos="2472">
          <p15:clr>
            <a:srgbClr val="FBAE40"/>
          </p15:clr>
        </p15:guide>
        <p15:guide id="3" pos="2040">
          <p15:clr>
            <a:srgbClr val="5ACBF0"/>
          </p15:clr>
        </p15:guide>
        <p15:guide id="4" pos="3984">
          <p15:clr>
            <a:srgbClr val="5ACBF0"/>
          </p15:clr>
        </p15:guide>
        <p15:guide id="5" pos="5460">
          <p15:clr>
            <a:srgbClr val="5ACBF0"/>
          </p15:clr>
        </p15:guide>
        <p15:guide id="6" pos="5856">
          <p15:clr>
            <a:srgbClr val="5ACBF0"/>
          </p15:clr>
        </p15:guide>
        <p15:guide id="7" pos="4380">
          <p15:clr>
            <a:srgbClr val="5ACBF0"/>
          </p15:clr>
        </p15:guide>
        <p15:guide id="8" orient="horz" pos="3888">
          <p15:clr>
            <a:srgbClr val="FBAE40"/>
          </p15:clr>
        </p15:guide>
        <p15:guide id="9" orient="horz" pos="1260">
          <p15:clr>
            <a:srgbClr val="5ACBF0"/>
          </p15:clr>
        </p15:guide>
        <p15:guide id="11" orient="horz" pos="1594">
          <p15:clr>
            <a:srgbClr val="9FCC3B"/>
          </p15:clr>
        </p15:guide>
        <p15:guide id="13" orient="horz" pos="1080">
          <p15:clr>
            <a:srgbClr val="9FCC3B"/>
          </p15:clr>
        </p15:guide>
        <p15:guide id="14" orient="horz" pos="3456">
          <p15:clr>
            <a:srgbClr val="FBAE40"/>
          </p15:clr>
        </p15:guide>
        <p15:guide id="15" pos="6936">
          <p15:clr>
            <a:srgbClr val="5ACBF0"/>
          </p15:clr>
        </p15:guide>
        <p15:guide id="16" orient="horz" pos="1728">
          <p15:clr>
            <a:srgbClr val="FBAE40"/>
          </p15:clr>
        </p15:guide>
        <p15:guide id="17" orient="horz" pos="468">
          <p15:clr>
            <a:srgbClr val="FBAE40"/>
          </p15:clr>
        </p15:guide>
        <p15:guide id="19" orient="horz" pos="3312">
          <p15:clr>
            <a:srgbClr val="5ACBF0"/>
          </p15:clr>
        </p15:guide>
        <p15:guide id="20" pos="2760">
          <p15:clr>
            <a:srgbClr val="FBAE40"/>
          </p15:clr>
        </p15:guide>
        <p15:guide id="21" pos="4128">
          <p15:clr>
            <a:srgbClr val="FBAE40"/>
          </p15:clr>
        </p15:guide>
        <p15:guide id="22" pos="4236">
          <p15:clr>
            <a:srgbClr val="FBAE40"/>
          </p15:clr>
        </p15:guide>
        <p15:guide id="23" pos="5604">
          <p15:clr>
            <a:srgbClr val="FBAE40"/>
          </p15:clr>
        </p15:guide>
        <p15:guide id="24" pos="5712">
          <p15:clr>
            <a:srgbClr val="FBAE40"/>
          </p15:clr>
        </p15:guide>
        <p15:guide id="25" pos="7080">
          <p15:clr>
            <a:srgbClr val="FBAE40"/>
          </p15:clr>
        </p15:guide>
        <p15:guide id="26" orient="horz" pos="3780">
          <p15:clr>
            <a:srgbClr val="5ACBF0"/>
          </p15:clr>
        </p15:guide>
        <p15:guide id="27" orient="horz" pos="3564">
          <p15:clr>
            <a:srgbClr val="5ACBF0"/>
          </p15:clr>
        </p15:guide>
        <p15:guide id="28" orient="horz" pos="18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723900" y="2015988"/>
            <a:ext cx="6858000" cy="41562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468630" indent="-285750">
              <a:lnSpc>
                <a:spcPct val="100000"/>
              </a:lnSpc>
              <a:buFont typeface="Arial" panose="020B0604020202020204" pitchFamily="34" charset="0"/>
              <a:buChar char="•"/>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2" name="Text Placeholder 11">
            <a:extLst>
              <a:ext uri="{FF2B5EF4-FFF2-40B4-BE49-F238E27FC236}">
                <a16:creationId xmlns:a16="http://schemas.microsoft.com/office/drawing/2014/main" id="{C565ABAD-BF9E-A38D-1234-D3B3B712542F}"/>
              </a:ext>
            </a:extLst>
          </p:cNvPr>
          <p:cNvSpPr>
            <a:spLocks noGrp="1" noChangeAspect="1"/>
          </p:cNvSpPr>
          <p:nvPr>
            <p:ph type="body" sz="quarter" idx="17" hasCustomPrompt="1"/>
          </p:nvPr>
        </p:nvSpPr>
        <p:spPr>
          <a:xfrm>
            <a:off x="8724900" y="196596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solidFill>
        </p:spPr>
        <p:txBody>
          <a:bodyPr wrap="square" anchor="ctr">
            <a:noAutofit/>
          </a:bodyPr>
          <a:lstStyle>
            <a:lvl1pPr marL="0" indent="0" algn="ctr">
              <a:buNone/>
              <a:defRPr sz="1400">
                <a:solidFill>
                  <a:schemeClr val="bg2"/>
                </a:solidFill>
                <a:latin typeface="+mj-lt"/>
              </a:defRPr>
            </a:lvl1pPr>
          </a:lstStyle>
          <a:p>
            <a:pPr lvl="0"/>
            <a:r>
              <a:rPr lang="en-US"/>
              <a:t>1</a:t>
            </a:r>
          </a:p>
        </p:txBody>
      </p:sp>
      <p:sp>
        <p:nvSpPr>
          <p:cNvPr id="13" name="Text Placeholder 12">
            <a:extLst>
              <a:ext uri="{FF2B5EF4-FFF2-40B4-BE49-F238E27FC236}">
                <a16:creationId xmlns:a16="http://schemas.microsoft.com/office/drawing/2014/main" id="{2070397E-4C3B-49EA-B6F0-66C4FAAEB0A2}"/>
              </a:ext>
            </a:extLst>
          </p:cNvPr>
          <p:cNvSpPr>
            <a:spLocks noGrp="1" noChangeAspect="1"/>
          </p:cNvSpPr>
          <p:nvPr>
            <p:ph type="body" sz="quarter" idx="18" hasCustomPrompt="1"/>
          </p:nvPr>
        </p:nvSpPr>
        <p:spPr>
          <a:xfrm>
            <a:off x="8741229" y="26289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solidFill>
        </p:spPr>
        <p:txBody>
          <a:bodyPr wrap="square" anchor="ctr">
            <a:noAutofit/>
          </a:bodyPr>
          <a:lstStyle>
            <a:lvl1pPr marL="0" indent="0" algn="ctr">
              <a:buNone/>
              <a:defRPr sz="1400">
                <a:solidFill>
                  <a:schemeClr val="bg2"/>
                </a:solidFill>
                <a:latin typeface="+mj-lt"/>
              </a:defRPr>
            </a:lvl1pPr>
          </a:lstStyle>
          <a:p>
            <a:pPr lvl="0"/>
            <a:r>
              <a:rPr lang="en-US"/>
              <a:t>2</a:t>
            </a:r>
          </a:p>
        </p:txBody>
      </p:sp>
      <p:sp>
        <p:nvSpPr>
          <p:cNvPr id="16" name="Text Placeholder 15">
            <a:extLst>
              <a:ext uri="{FF2B5EF4-FFF2-40B4-BE49-F238E27FC236}">
                <a16:creationId xmlns:a16="http://schemas.microsoft.com/office/drawing/2014/main" id="{FD5230CB-AA22-A461-4F60-CF7588E8A7B6}"/>
              </a:ext>
            </a:extLst>
          </p:cNvPr>
          <p:cNvSpPr>
            <a:spLocks noGrp="1" noChangeAspect="1"/>
          </p:cNvSpPr>
          <p:nvPr>
            <p:ph type="body" sz="quarter" idx="19" hasCustomPrompt="1"/>
          </p:nvPr>
        </p:nvSpPr>
        <p:spPr>
          <a:xfrm>
            <a:off x="8730343" y="33147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solidFill>
        </p:spPr>
        <p:txBody>
          <a:bodyPr wrap="square" anchor="ctr">
            <a:noAutofit/>
          </a:bodyPr>
          <a:lstStyle>
            <a:lvl1pPr marL="0" indent="0" algn="ctr">
              <a:buNone/>
              <a:defRPr sz="1400">
                <a:solidFill>
                  <a:schemeClr val="bg2"/>
                </a:solidFill>
                <a:latin typeface="+mj-lt"/>
              </a:defRPr>
            </a:lvl1pPr>
          </a:lstStyle>
          <a:p>
            <a:pPr lvl="0"/>
            <a:r>
              <a:rPr lang="en-US"/>
              <a:t>3</a:t>
            </a:r>
          </a:p>
        </p:txBody>
      </p:sp>
      <p:sp>
        <p:nvSpPr>
          <p:cNvPr id="2" name="Text Placeholder 14">
            <a:extLst>
              <a:ext uri="{FF2B5EF4-FFF2-40B4-BE49-F238E27FC236}">
                <a16:creationId xmlns:a16="http://schemas.microsoft.com/office/drawing/2014/main" id="{53B88E01-2135-1F72-43B6-B16BD3D96FD0}"/>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3" name="Date Placeholder 2">
            <a:extLst>
              <a:ext uri="{FF2B5EF4-FFF2-40B4-BE49-F238E27FC236}">
                <a16:creationId xmlns:a16="http://schemas.microsoft.com/office/drawing/2014/main" id="{A5F7DCEA-ADA2-716E-57EC-2A245F4EF78F}"/>
              </a:ext>
            </a:extLst>
          </p:cNvPr>
          <p:cNvSpPr>
            <a:spLocks noGrp="1"/>
          </p:cNvSpPr>
          <p:nvPr>
            <p:ph type="dt" sz="half" idx="21"/>
          </p:nvPr>
        </p:nvSpPr>
        <p:spPr/>
        <p:txBody>
          <a:bodyPr/>
          <a:lstStyle/>
          <a:p>
            <a:r>
              <a:rPr lang="en-US"/>
              <a:t>Microsoft confidential</a:t>
            </a:r>
          </a:p>
        </p:txBody>
      </p:sp>
      <p:sp>
        <p:nvSpPr>
          <p:cNvPr id="4" name="Footer Placeholder 3">
            <a:extLst>
              <a:ext uri="{FF2B5EF4-FFF2-40B4-BE49-F238E27FC236}">
                <a16:creationId xmlns:a16="http://schemas.microsoft.com/office/drawing/2014/main" id="{1753AA64-352F-A5F7-2441-97B3B3AF8199}"/>
              </a:ext>
            </a:extLst>
          </p:cNvPr>
          <p:cNvSpPr>
            <a:spLocks noGrp="1"/>
          </p:cNvSpPr>
          <p:nvPr>
            <p:ph type="ftr" sz="quarter" idx="22"/>
          </p:nvPr>
        </p:nvSpPr>
        <p:spPr/>
        <p:txBody>
          <a:bodyPr/>
          <a:lstStyle/>
          <a:p>
            <a:r>
              <a:rPr lang="en-US"/>
              <a:t>Creating a scalable conversational UX</a:t>
            </a:r>
          </a:p>
        </p:txBody>
      </p:sp>
      <p:sp>
        <p:nvSpPr>
          <p:cNvPr id="6" name="Slide Number Placeholder 5">
            <a:extLst>
              <a:ext uri="{FF2B5EF4-FFF2-40B4-BE49-F238E27FC236}">
                <a16:creationId xmlns:a16="http://schemas.microsoft.com/office/drawing/2014/main" id="{E1E42DFD-1C4D-41DF-5639-7121B3D639A5}"/>
              </a:ext>
            </a:extLst>
          </p:cNvPr>
          <p:cNvSpPr>
            <a:spLocks noGrp="1"/>
          </p:cNvSpPr>
          <p:nvPr>
            <p:ph type="sldNum" sz="quarter" idx="23"/>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36121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Content Placeholder 2">
            <a:extLst>
              <a:ext uri="{FF2B5EF4-FFF2-40B4-BE49-F238E27FC236}">
                <a16:creationId xmlns:a16="http://schemas.microsoft.com/office/drawing/2014/main" id="{49283673-448B-450D-BF13-F1B79580C04A}"/>
              </a:ext>
            </a:extLst>
          </p:cNvPr>
          <p:cNvSpPr>
            <a:spLocks noGrp="1"/>
          </p:cNvSpPr>
          <p:nvPr>
            <p:ph sz="half" idx="1"/>
          </p:nvPr>
        </p:nvSpPr>
        <p:spPr>
          <a:xfrm>
            <a:off x="723900"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72765-5562-3F70-76E2-C46FB3E4FB69}"/>
              </a:ext>
            </a:extLst>
          </p:cNvPr>
          <p:cNvSpPr>
            <a:spLocks noGrp="1"/>
          </p:cNvSpPr>
          <p:nvPr>
            <p:ph sz="half" idx="2"/>
          </p:nvPr>
        </p:nvSpPr>
        <p:spPr>
          <a:xfrm>
            <a:off x="4327366"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B2B8B82-ACE8-40A8-F324-9E8FE5A1AC8D}"/>
              </a:ext>
            </a:extLst>
          </p:cNvPr>
          <p:cNvSpPr>
            <a:spLocks noGrp="1"/>
          </p:cNvSpPr>
          <p:nvPr>
            <p:ph type="dt" sz="half" idx="14"/>
          </p:nvPr>
        </p:nvSpPr>
        <p:spPr/>
        <p:txBody>
          <a:bodyPr/>
          <a:lstStyle/>
          <a:p>
            <a:r>
              <a:rPr lang="en-US"/>
              <a:t>Microsoft confidential</a:t>
            </a:r>
          </a:p>
        </p:txBody>
      </p:sp>
      <p:sp>
        <p:nvSpPr>
          <p:cNvPr id="7" name="Footer Placeholder 6">
            <a:extLst>
              <a:ext uri="{FF2B5EF4-FFF2-40B4-BE49-F238E27FC236}">
                <a16:creationId xmlns:a16="http://schemas.microsoft.com/office/drawing/2014/main" id="{E997EC7B-5518-4DC1-BAFE-95EE9F4406DE}"/>
              </a:ext>
            </a:extLst>
          </p:cNvPr>
          <p:cNvSpPr>
            <a:spLocks noGrp="1"/>
          </p:cNvSpPr>
          <p:nvPr>
            <p:ph type="ftr" sz="quarter" idx="15"/>
          </p:nvPr>
        </p:nvSpPr>
        <p:spPr/>
        <p:txBody>
          <a:bodyPr/>
          <a:lstStyle/>
          <a:p>
            <a:r>
              <a:rPr lang="en-US"/>
              <a:t>Creating a scalable conversational UX</a:t>
            </a:r>
          </a:p>
        </p:txBody>
      </p:sp>
      <p:sp>
        <p:nvSpPr>
          <p:cNvPr id="8" name="Slide Number Placeholder 7">
            <a:extLst>
              <a:ext uri="{FF2B5EF4-FFF2-40B4-BE49-F238E27FC236}">
                <a16:creationId xmlns:a16="http://schemas.microsoft.com/office/drawing/2014/main" id="{8D46B276-67FF-A41C-092C-ED45935FFC2A}"/>
              </a:ext>
            </a:extLst>
          </p:cNvPr>
          <p:cNvSpPr>
            <a:spLocks noGrp="1"/>
          </p:cNvSpPr>
          <p:nvPr>
            <p:ph type="sldNum" sz="quarter" idx="16"/>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50BDD532-6F24-115A-04D2-D0CB08CE1E03}"/>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59032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Point Sho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534716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6255897" y="2512195"/>
            <a:ext cx="534716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a:lvl1pPr>
          </a:lstStyle>
          <a:p>
            <a:pPr lvl="0"/>
            <a:r>
              <a:rPr lang="en-US"/>
              <a:t>Click to edit Master text styles</a:t>
            </a:r>
          </a:p>
        </p:txBody>
      </p:sp>
      <p:sp>
        <p:nvSpPr>
          <p:cNvPr id="6" name="Text Placeholder 4">
            <a:extLst>
              <a:ext uri="{FF2B5EF4-FFF2-40B4-BE49-F238E27FC236}">
                <a16:creationId xmlns:a16="http://schemas.microsoft.com/office/drawing/2014/main" id="{69897D8B-A168-93B2-096D-C701D9DAC3E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197981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fade">
                                      <p:cBhvr>
                                        <p:cTn id="20" dur="500"/>
                                        <p:tgtEl>
                                          <p:spTgt spid="3">
                                            <p:bg/>
                                          </p:spTgt>
                                        </p:tgtEl>
                                      </p:cBhvr>
                                    </p:animEffect>
                                    <p:anim calcmode="lin" valueType="num">
                                      <p:cBhvr>
                                        <p:cTn id="21" dur="500" fill="hold"/>
                                        <p:tgtEl>
                                          <p:spTgt spid="3">
                                            <p:bg/>
                                          </p:spTgt>
                                        </p:tgtEl>
                                        <p:attrNameLst>
                                          <p:attrName>ppt_x</p:attrName>
                                        </p:attrNameLst>
                                      </p:cBhvr>
                                      <p:tavLst>
                                        <p:tav tm="0">
                                          <p:val>
                                            <p:strVal val="#ppt_x"/>
                                          </p:val>
                                        </p:tav>
                                        <p:tav tm="100000">
                                          <p:val>
                                            <p:strVal val="#ppt_x"/>
                                          </p:val>
                                        </p:tav>
                                      </p:tavLst>
                                    </p:anim>
                                    <p:anim calcmode="lin" valueType="num">
                                      <p:cBhvr>
                                        <p:cTn id="22" dur="500" fill="hold"/>
                                        <p:tgtEl>
                                          <p:spTgt spid="3">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anim calcmode="lin" valueType="num">
                                      <p:cBhvr>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6" name="Text Placeholder 2">
            <a:extLst>
              <a:ext uri="{FF2B5EF4-FFF2-40B4-BE49-F238E27FC236}">
                <a16:creationId xmlns:a16="http://schemas.microsoft.com/office/drawing/2014/main" id="{6F4D4F06-F829-CE7F-1387-D12D9214D4DB}"/>
              </a:ext>
            </a:extLst>
          </p:cNvPr>
          <p:cNvSpPr>
            <a:spLocks noGrp="1"/>
          </p:cNvSpPr>
          <p:nvPr>
            <p:ph type="body" idx="1"/>
          </p:nvPr>
        </p:nvSpPr>
        <p:spPr>
          <a:xfrm>
            <a:off x="731838" y="2256938"/>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61E2EEC8-8503-7774-1576-3F53E23BBB4A}"/>
              </a:ext>
            </a:extLst>
          </p:cNvPr>
          <p:cNvSpPr>
            <a:spLocks noGrp="1"/>
          </p:cNvSpPr>
          <p:nvPr>
            <p:ph sz="half" idx="2"/>
          </p:nvPr>
        </p:nvSpPr>
        <p:spPr>
          <a:xfrm>
            <a:off x="723900"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707460F-CF98-557F-3399-7FF10E8BCB3F}"/>
              </a:ext>
            </a:extLst>
          </p:cNvPr>
          <p:cNvSpPr>
            <a:spLocks noGrp="1"/>
          </p:cNvSpPr>
          <p:nvPr>
            <p:ph type="body" sz="quarter" idx="3"/>
          </p:nvPr>
        </p:nvSpPr>
        <p:spPr>
          <a:xfrm>
            <a:off x="4324349" y="2256938"/>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9" name="Content Placeholder 5">
            <a:extLst>
              <a:ext uri="{FF2B5EF4-FFF2-40B4-BE49-F238E27FC236}">
                <a16:creationId xmlns:a16="http://schemas.microsoft.com/office/drawing/2014/main" id="{DAAC44B1-97D6-1BED-1C20-0FCD4AD011ED}"/>
              </a:ext>
            </a:extLst>
          </p:cNvPr>
          <p:cNvSpPr>
            <a:spLocks noGrp="1"/>
          </p:cNvSpPr>
          <p:nvPr>
            <p:ph sz="quarter" idx="4"/>
          </p:nvPr>
        </p:nvSpPr>
        <p:spPr>
          <a:xfrm>
            <a:off x="4324349"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95FED4EA-4A65-6278-4382-676D8E174288}"/>
              </a:ext>
            </a:extLst>
          </p:cNvPr>
          <p:cNvSpPr>
            <a:spLocks noGrp="1"/>
          </p:cNvSpPr>
          <p:nvPr>
            <p:ph type="dt" sz="half" idx="14"/>
          </p:nvPr>
        </p:nvSpPr>
        <p:spPr/>
        <p:txBody>
          <a:bodyPr/>
          <a:lstStyle/>
          <a:p>
            <a:r>
              <a:rPr lang="en-US"/>
              <a:t>Microsoft confidential</a:t>
            </a:r>
          </a:p>
        </p:txBody>
      </p:sp>
      <p:sp>
        <p:nvSpPr>
          <p:cNvPr id="12" name="Footer Placeholder 11">
            <a:extLst>
              <a:ext uri="{FF2B5EF4-FFF2-40B4-BE49-F238E27FC236}">
                <a16:creationId xmlns:a16="http://schemas.microsoft.com/office/drawing/2014/main" id="{7DF3B2BB-5A11-7B8F-242F-4C90419F2265}"/>
              </a:ext>
            </a:extLst>
          </p:cNvPr>
          <p:cNvSpPr>
            <a:spLocks noGrp="1"/>
          </p:cNvSpPr>
          <p:nvPr>
            <p:ph type="ftr" sz="quarter" idx="15"/>
          </p:nvPr>
        </p:nvSpPr>
        <p:spPr/>
        <p:txBody>
          <a:bodyPr/>
          <a:lstStyle/>
          <a:p>
            <a:r>
              <a:rPr lang="en-US"/>
              <a:t>Creating a scalable conversational UX</a:t>
            </a:r>
          </a:p>
        </p:txBody>
      </p:sp>
      <p:sp>
        <p:nvSpPr>
          <p:cNvPr id="13" name="Slide Number Placeholder 12">
            <a:extLst>
              <a:ext uri="{FF2B5EF4-FFF2-40B4-BE49-F238E27FC236}">
                <a16:creationId xmlns:a16="http://schemas.microsoft.com/office/drawing/2014/main" id="{28E1D097-E1C7-4D5E-E3BA-42F0F2F058DE}"/>
              </a:ext>
            </a:extLst>
          </p:cNvPr>
          <p:cNvSpPr>
            <a:spLocks noGrp="1"/>
          </p:cNvSpPr>
          <p:nvPr>
            <p:ph type="sldNum" sz="quarter" idx="16"/>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147F7DB4-9FBD-84E9-58BA-EF730795CAC5}"/>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341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Text Placeholder 2">
            <a:extLst>
              <a:ext uri="{FF2B5EF4-FFF2-40B4-BE49-F238E27FC236}">
                <a16:creationId xmlns:a16="http://schemas.microsoft.com/office/drawing/2014/main" id="{43414D85-E5ED-0DA8-3DA5-76E37061E664}"/>
              </a:ext>
            </a:extLst>
          </p:cNvPr>
          <p:cNvSpPr>
            <a:spLocks noGrp="1"/>
          </p:cNvSpPr>
          <p:nvPr>
            <p:ph type="body" sz="quarter" idx="59"/>
          </p:nvPr>
        </p:nvSpPr>
        <p:spPr>
          <a:xfrm>
            <a:off x="4270484"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solidFill>
                  <a:schemeClr val="bg2"/>
                </a:solidFill>
              </a:defRPr>
            </a:lvl1pPr>
            <a:lvl2pPr>
              <a:defRPr sz="1200"/>
            </a:lvl2pPr>
            <a:lvl3pPr>
              <a:defRPr sz="1100"/>
            </a:lvl3pPr>
            <a:lvl4pPr>
              <a:defRPr sz="1050"/>
            </a:lvl4pPr>
            <a:lvl5pPr>
              <a:defRPr sz="1050"/>
            </a:lvl5pPr>
          </a:lstStyle>
          <a:p>
            <a:pPr lvl="0"/>
            <a:r>
              <a:rPr lang="en-US"/>
              <a:t>Click to edit Master text styles</a:t>
            </a:r>
          </a:p>
        </p:txBody>
      </p:sp>
      <p:sp>
        <p:nvSpPr>
          <p:cNvPr id="4" name="Text Placeholder 3">
            <a:extLst>
              <a:ext uri="{FF2B5EF4-FFF2-40B4-BE49-F238E27FC236}">
                <a16:creationId xmlns:a16="http://schemas.microsoft.com/office/drawing/2014/main" id="{1E5E84A3-3754-CFC8-3251-00EBEC9B4512}"/>
              </a:ext>
            </a:extLst>
          </p:cNvPr>
          <p:cNvSpPr>
            <a:spLocks noGrp="1"/>
          </p:cNvSpPr>
          <p:nvPr>
            <p:ph type="body" sz="quarter" idx="51" hasCustomPrompt="1"/>
          </p:nvPr>
        </p:nvSpPr>
        <p:spPr>
          <a:xfrm>
            <a:off x="4270484"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2F76"/>
              </a:gs>
              <a:gs pos="99000">
                <a:srgbClr val="B22C6E"/>
              </a:gs>
            </a:gsLst>
            <a:lin ang="4200000" scaled="0"/>
          </a:gradFill>
        </p:spPr>
        <p:txBody>
          <a:bodyPr wrap="square" lIns="274320" tIns="182880" rIns="274320" bIns="182880" anchor="b" anchorCtr="0">
            <a:noAutofit/>
          </a:bodyPr>
          <a:lstStyle>
            <a:lvl1pPr marL="0" indent="0">
              <a:lnSpc>
                <a:spcPct val="90000"/>
              </a:lnSpc>
              <a:buNone/>
              <a:defRPr sz="16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0" name="Picture Placeholder 144">
            <a:extLst>
              <a:ext uri="{FF2B5EF4-FFF2-40B4-BE49-F238E27FC236}">
                <a16:creationId xmlns:a16="http://schemas.microsoft.com/office/drawing/2014/main" id="{5DEBD094-C34D-D872-06A3-543549CBEC67}"/>
              </a:ext>
            </a:extLst>
          </p:cNvPr>
          <p:cNvSpPr>
            <a:spLocks noGrp="1"/>
          </p:cNvSpPr>
          <p:nvPr>
            <p:ph type="pic" sz="quarter" idx="60"/>
          </p:nvPr>
        </p:nvSpPr>
        <p:spPr>
          <a:xfrm>
            <a:off x="4270484" y="2842855"/>
            <a:ext cx="3314700" cy="2610134"/>
          </a:xfrm>
          <a:solidFill>
            <a:schemeClr val="tx2"/>
          </a:solidFill>
        </p:spPr>
        <p:txBody>
          <a:bodyPr/>
          <a:lstStyle>
            <a:lvl1pPr>
              <a:defRPr>
                <a:solidFill>
                  <a:schemeClr val="bg2"/>
                </a:solidFill>
              </a:defRPr>
            </a:lvl1pPr>
          </a:lstStyle>
          <a:p>
            <a:endParaRPr lang="en-US"/>
          </a:p>
        </p:txBody>
      </p:sp>
      <p:sp>
        <p:nvSpPr>
          <p:cNvPr id="12" name="Text Placeholder 11">
            <a:extLst>
              <a:ext uri="{FF2B5EF4-FFF2-40B4-BE49-F238E27FC236}">
                <a16:creationId xmlns:a16="http://schemas.microsoft.com/office/drawing/2014/main" id="{11C4227D-B481-5D4C-41CA-3300585CF867}"/>
              </a:ext>
            </a:extLst>
          </p:cNvPr>
          <p:cNvSpPr>
            <a:spLocks noGrp="1"/>
          </p:cNvSpPr>
          <p:nvPr>
            <p:ph type="body" sz="quarter" idx="61"/>
          </p:nvPr>
        </p:nvSpPr>
        <p:spPr>
          <a:xfrm>
            <a:off x="723900"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solidFill>
                  <a:schemeClr val="bg2"/>
                </a:solidFill>
              </a:defRPr>
            </a:lvl1pPr>
            <a:lvl2pPr>
              <a:defRPr sz="1200"/>
            </a:lvl2pPr>
            <a:lvl3pPr>
              <a:defRPr sz="1100"/>
            </a:lvl3pPr>
            <a:lvl4pPr>
              <a:defRPr sz="1050"/>
            </a:lvl4pPr>
            <a:lvl5pPr>
              <a:defRPr sz="1050"/>
            </a:lvl5pPr>
          </a:lstStyle>
          <a:p>
            <a:pPr lvl="0"/>
            <a:r>
              <a:rPr lang="en-US"/>
              <a:t>Click to edit Master text styles</a:t>
            </a:r>
          </a:p>
        </p:txBody>
      </p:sp>
      <p:sp>
        <p:nvSpPr>
          <p:cNvPr id="13" name="Text Placeholder 12">
            <a:extLst>
              <a:ext uri="{FF2B5EF4-FFF2-40B4-BE49-F238E27FC236}">
                <a16:creationId xmlns:a16="http://schemas.microsoft.com/office/drawing/2014/main" id="{DFF8B41A-8751-4AE3-346F-E64D28A38CE5}"/>
              </a:ext>
            </a:extLst>
          </p:cNvPr>
          <p:cNvSpPr>
            <a:spLocks noGrp="1"/>
          </p:cNvSpPr>
          <p:nvPr>
            <p:ph type="body" sz="quarter" idx="62" hasCustomPrompt="1"/>
          </p:nvPr>
        </p:nvSpPr>
        <p:spPr>
          <a:xfrm>
            <a:off x="723900"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C8317D"/>
              </a:gs>
              <a:gs pos="100000">
                <a:srgbClr val="BD2F76"/>
              </a:gs>
            </a:gsLst>
            <a:lin ang="4200000" scaled="0"/>
          </a:gradFill>
        </p:spPr>
        <p:txBody>
          <a:bodyPr wrap="square" lIns="274320" tIns="182880" rIns="274320" bIns="182880" anchor="b" anchorCtr="0">
            <a:noAutofit/>
          </a:bodyPr>
          <a:lstStyle>
            <a:lvl1pPr marL="0" indent="0">
              <a:lnSpc>
                <a:spcPct val="90000"/>
              </a:lnSpc>
              <a:buNone/>
              <a:defRPr sz="16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6" name="Picture Placeholder 144">
            <a:extLst>
              <a:ext uri="{FF2B5EF4-FFF2-40B4-BE49-F238E27FC236}">
                <a16:creationId xmlns:a16="http://schemas.microsoft.com/office/drawing/2014/main" id="{312A8568-F091-A3D8-2202-2C236C7AF6B3}"/>
              </a:ext>
            </a:extLst>
          </p:cNvPr>
          <p:cNvSpPr>
            <a:spLocks noGrp="1"/>
          </p:cNvSpPr>
          <p:nvPr>
            <p:ph type="pic" sz="quarter" idx="63"/>
          </p:nvPr>
        </p:nvSpPr>
        <p:spPr>
          <a:xfrm>
            <a:off x="723900" y="2842855"/>
            <a:ext cx="3314700" cy="2610134"/>
          </a:xfrm>
          <a:solidFill>
            <a:schemeClr val="tx2"/>
          </a:solidFill>
        </p:spPr>
        <p:txBody>
          <a:bodyPr/>
          <a:lstStyle>
            <a:lvl1pPr>
              <a:defRPr>
                <a:solidFill>
                  <a:schemeClr val="bg2"/>
                </a:solidFill>
              </a:defRPr>
            </a:lvl1pPr>
          </a:lstStyle>
          <a:p>
            <a:endParaRPr lang="en-US"/>
          </a:p>
        </p:txBody>
      </p:sp>
      <p:sp>
        <p:nvSpPr>
          <p:cNvPr id="17" name="Text Placeholder 16">
            <a:extLst>
              <a:ext uri="{FF2B5EF4-FFF2-40B4-BE49-F238E27FC236}">
                <a16:creationId xmlns:a16="http://schemas.microsoft.com/office/drawing/2014/main" id="{8CF81B08-FF83-B948-96CC-683CCE8564D8}"/>
              </a:ext>
            </a:extLst>
          </p:cNvPr>
          <p:cNvSpPr>
            <a:spLocks noGrp="1"/>
          </p:cNvSpPr>
          <p:nvPr>
            <p:ph type="body" sz="quarter" idx="64" hasCustomPrompt="1"/>
          </p:nvPr>
        </p:nvSpPr>
        <p:spPr>
          <a:xfrm>
            <a:off x="42672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accent1">
              <a:lumMod val="50000"/>
            </a:schemeClr>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8" name="Text Placeholder 17">
            <a:extLst>
              <a:ext uri="{FF2B5EF4-FFF2-40B4-BE49-F238E27FC236}">
                <a16:creationId xmlns:a16="http://schemas.microsoft.com/office/drawing/2014/main" id="{A02EF5ED-186B-670C-C2E8-68D282A7A4F7}"/>
              </a:ext>
            </a:extLst>
          </p:cNvPr>
          <p:cNvSpPr>
            <a:spLocks noGrp="1"/>
          </p:cNvSpPr>
          <p:nvPr>
            <p:ph type="body" sz="quarter" idx="65" hasCustomPrompt="1"/>
          </p:nvPr>
        </p:nvSpPr>
        <p:spPr>
          <a:xfrm>
            <a:off x="7239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accent1">
              <a:lumMod val="50000"/>
            </a:schemeClr>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9" name="Date Placeholder 18">
            <a:extLst>
              <a:ext uri="{FF2B5EF4-FFF2-40B4-BE49-F238E27FC236}">
                <a16:creationId xmlns:a16="http://schemas.microsoft.com/office/drawing/2014/main" id="{251AA8C3-F39A-94D4-CBF5-AECDEA12028C}"/>
              </a:ext>
            </a:extLst>
          </p:cNvPr>
          <p:cNvSpPr>
            <a:spLocks noGrp="1"/>
          </p:cNvSpPr>
          <p:nvPr>
            <p:ph type="dt" sz="half" idx="66"/>
          </p:nvPr>
        </p:nvSpPr>
        <p:spPr/>
        <p:txBody>
          <a:bodyPr/>
          <a:lstStyle/>
          <a:p>
            <a:r>
              <a:rPr lang="en-US"/>
              <a:t>Microsoft confidential</a:t>
            </a:r>
          </a:p>
        </p:txBody>
      </p:sp>
      <p:sp>
        <p:nvSpPr>
          <p:cNvPr id="20" name="Footer Placeholder 19">
            <a:extLst>
              <a:ext uri="{FF2B5EF4-FFF2-40B4-BE49-F238E27FC236}">
                <a16:creationId xmlns:a16="http://schemas.microsoft.com/office/drawing/2014/main" id="{FED86831-0B64-C602-EBEB-280481F6237C}"/>
              </a:ext>
            </a:extLst>
          </p:cNvPr>
          <p:cNvSpPr>
            <a:spLocks noGrp="1"/>
          </p:cNvSpPr>
          <p:nvPr>
            <p:ph type="ftr" sz="quarter" idx="67"/>
          </p:nvPr>
        </p:nvSpPr>
        <p:spPr/>
        <p:txBody>
          <a:bodyPr/>
          <a:lstStyle/>
          <a:p>
            <a:r>
              <a:rPr lang="en-US"/>
              <a:t>Creating a scalable conversational UX</a:t>
            </a:r>
          </a:p>
        </p:txBody>
      </p:sp>
      <p:sp>
        <p:nvSpPr>
          <p:cNvPr id="21" name="Slide Number Placeholder 20">
            <a:extLst>
              <a:ext uri="{FF2B5EF4-FFF2-40B4-BE49-F238E27FC236}">
                <a16:creationId xmlns:a16="http://schemas.microsoft.com/office/drawing/2014/main" id="{8A898C96-994C-8E19-548D-6E03739928C7}"/>
              </a:ext>
            </a:extLst>
          </p:cNvPr>
          <p:cNvSpPr>
            <a:spLocks noGrp="1"/>
          </p:cNvSpPr>
          <p:nvPr>
            <p:ph type="sldNum" sz="quarter" idx="68"/>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BCEFC1CF-5588-4192-C789-697AABE13916}"/>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93745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3" name="Text Placeholder 8">
            <a:extLst>
              <a:ext uri="{FF2B5EF4-FFF2-40B4-BE49-F238E27FC236}">
                <a16:creationId xmlns:a16="http://schemas.microsoft.com/office/drawing/2014/main" id="{6C24020C-1A51-DC96-3646-C742E575352A}"/>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9" name="Text Placeholder 15">
            <a:extLst>
              <a:ext uri="{FF2B5EF4-FFF2-40B4-BE49-F238E27FC236}">
                <a16:creationId xmlns:a16="http://schemas.microsoft.com/office/drawing/2014/main" id="{17FD13F5-E0ED-FD3A-A68C-15268F269AEB}"/>
              </a:ext>
            </a:extLst>
          </p:cNvPr>
          <p:cNvSpPr>
            <a:spLocks noGrp="1"/>
          </p:cNvSpPr>
          <p:nvPr>
            <p:ph type="body" sz="quarter" idx="14" hasCustomPrompt="1"/>
          </p:nvPr>
        </p:nvSpPr>
        <p:spPr>
          <a:xfrm>
            <a:off x="7239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Text Placeholder 15">
            <a:extLst>
              <a:ext uri="{FF2B5EF4-FFF2-40B4-BE49-F238E27FC236}">
                <a16:creationId xmlns:a16="http://schemas.microsoft.com/office/drawing/2014/main" id="{861DB29A-AD22-653F-6297-7941BEC86B38}"/>
              </a:ext>
            </a:extLst>
          </p:cNvPr>
          <p:cNvSpPr>
            <a:spLocks noGrp="1"/>
          </p:cNvSpPr>
          <p:nvPr>
            <p:ph type="body" sz="quarter" idx="15" hasCustomPrompt="1"/>
          </p:nvPr>
        </p:nvSpPr>
        <p:spPr>
          <a:xfrm>
            <a:off x="31242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1" name="Text Placeholder 15">
            <a:extLst>
              <a:ext uri="{FF2B5EF4-FFF2-40B4-BE49-F238E27FC236}">
                <a16:creationId xmlns:a16="http://schemas.microsoft.com/office/drawing/2014/main" id="{92C653C0-B4C0-71A0-0DFE-6EF3DF5FD992}"/>
              </a:ext>
            </a:extLst>
          </p:cNvPr>
          <p:cNvSpPr>
            <a:spLocks noGrp="1"/>
          </p:cNvSpPr>
          <p:nvPr>
            <p:ph type="body" sz="quarter" idx="16" hasCustomPrompt="1"/>
          </p:nvPr>
        </p:nvSpPr>
        <p:spPr>
          <a:xfrm>
            <a:off x="55242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2" name="Content Placeholder 19">
            <a:extLst>
              <a:ext uri="{FF2B5EF4-FFF2-40B4-BE49-F238E27FC236}">
                <a16:creationId xmlns:a16="http://schemas.microsoft.com/office/drawing/2014/main" id="{7697DB2C-48AF-ECCB-C06D-8A44D7010D9E}"/>
              </a:ext>
            </a:extLst>
          </p:cNvPr>
          <p:cNvSpPr>
            <a:spLocks noGrp="1"/>
          </p:cNvSpPr>
          <p:nvPr>
            <p:ph sz="quarter" idx="17" hasCustomPrompt="1"/>
          </p:nvPr>
        </p:nvSpPr>
        <p:spPr>
          <a:xfrm>
            <a:off x="7239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3" name="Content Placeholder 19">
            <a:extLst>
              <a:ext uri="{FF2B5EF4-FFF2-40B4-BE49-F238E27FC236}">
                <a16:creationId xmlns:a16="http://schemas.microsoft.com/office/drawing/2014/main" id="{C9E6F894-9A10-9C1D-DC3C-15B7A8D7FC16}"/>
              </a:ext>
            </a:extLst>
          </p:cNvPr>
          <p:cNvSpPr>
            <a:spLocks noGrp="1"/>
          </p:cNvSpPr>
          <p:nvPr>
            <p:ph sz="quarter" idx="18" hasCustomPrompt="1"/>
          </p:nvPr>
        </p:nvSpPr>
        <p:spPr>
          <a:xfrm>
            <a:off x="31244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4" name="Content Placeholder 19">
            <a:extLst>
              <a:ext uri="{FF2B5EF4-FFF2-40B4-BE49-F238E27FC236}">
                <a16:creationId xmlns:a16="http://schemas.microsoft.com/office/drawing/2014/main" id="{B99D05C7-2FC2-62D2-81EF-C28BE6BC798A}"/>
              </a:ext>
            </a:extLst>
          </p:cNvPr>
          <p:cNvSpPr>
            <a:spLocks noGrp="1"/>
          </p:cNvSpPr>
          <p:nvPr>
            <p:ph sz="quarter" idx="19" hasCustomPrompt="1"/>
          </p:nvPr>
        </p:nvSpPr>
        <p:spPr>
          <a:xfrm>
            <a:off x="55245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25" name="Text Placeholder 25">
            <a:extLst>
              <a:ext uri="{FF2B5EF4-FFF2-40B4-BE49-F238E27FC236}">
                <a16:creationId xmlns:a16="http://schemas.microsoft.com/office/drawing/2014/main" id="{722031DF-9D7E-6147-222F-5139761D3CFF}"/>
              </a:ext>
            </a:extLst>
          </p:cNvPr>
          <p:cNvSpPr>
            <a:spLocks noGrp="1"/>
          </p:cNvSpPr>
          <p:nvPr>
            <p:ph type="body" sz="quarter" idx="25"/>
          </p:nvPr>
        </p:nvSpPr>
        <p:spPr>
          <a:xfrm>
            <a:off x="55245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95562051-68B7-ABF4-56A2-13928074D2B4}"/>
              </a:ext>
            </a:extLst>
          </p:cNvPr>
          <p:cNvSpPr>
            <a:spLocks noGrp="1"/>
          </p:cNvSpPr>
          <p:nvPr>
            <p:ph type="body" sz="quarter" idx="24"/>
          </p:nvPr>
        </p:nvSpPr>
        <p:spPr>
          <a:xfrm>
            <a:off x="31242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7D2D1AF7-9BE6-2166-6E98-FC02D67702BD}"/>
              </a:ext>
            </a:extLst>
          </p:cNvPr>
          <p:cNvSpPr>
            <a:spLocks noGrp="1"/>
          </p:cNvSpPr>
          <p:nvPr>
            <p:ph type="body" sz="quarter" idx="23"/>
          </p:nvPr>
        </p:nvSpPr>
        <p:spPr>
          <a:xfrm>
            <a:off x="723900" y="2400300"/>
            <a:ext cx="742950" cy="742950"/>
          </a:xfrm>
          <a:blipFill dpi="0" rotWithShape="1">
            <a:blip r:embed="rId4"/>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8" name="Date Placeholder 27">
            <a:extLst>
              <a:ext uri="{FF2B5EF4-FFF2-40B4-BE49-F238E27FC236}">
                <a16:creationId xmlns:a16="http://schemas.microsoft.com/office/drawing/2014/main" id="{E638D9C1-5152-5F52-805D-D606C8B4A48E}"/>
              </a:ext>
            </a:extLst>
          </p:cNvPr>
          <p:cNvSpPr>
            <a:spLocks noGrp="1"/>
          </p:cNvSpPr>
          <p:nvPr>
            <p:ph type="dt" sz="half" idx="26"/>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504D6C79-0A7C-9DBA-85E8-5A0A045CCB3F}"/>
              </a:ext>
            </a:extLst>
          </p:cNvPr>
          <p:cNvSpPr>
            <a:spLocks noGrp="1"/>
          </p:cNvSpPr>
          <p:nvPr>
            <p:ph type="ftr" sz="quarter" idx="27"/>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35699041-328F-1780-D956-29E33CB57F7C}"/>
              </a:ext>
            </a:extLst>
          </p:cNvPr>
          <p:cNvSpPr>
            <a:spLocks noGrp="1"/>
          </p:cNvSpPr>
          <p:nvPr>
            <p:ph type="sldNum" sz="quarter" idx="28"/>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11ACA9B0-6526-8407-2DCE-23C244141777}"/>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226338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21" name="Text Placeholder 8">
            <a:extLst>
              <a:ext uri="{FF2B5EF4-FFF2-40B4-BE49-F238E27FC236}">
                <a16:creationId xmlns:a16="http://schemas.microsoft.com/office/drawing/2014/main" id="{6325F162-E83F-F35A-7739-63BB864C83FF}"/>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2" name="Text Placeholder 21">
            <a:extLst>
              <a:ext uri="{FF2B5EF4-FFF2-40B4-BE49-F238E27FC236}">
                <a16:creationId xmlns:a16="http://schemas.microsoft.com/office/drawing/2014/main" id="{342830CD-B068-6E3E-7D68-BFC9D6C22D42}"/>
              </a:ext>
            </a:extLst>
          </p:cNvPr>
          <p:cNvSpPr>
            <a:spLocks noGrp="1"/>
          </p:cNvSpPr>
          <p:nvPr>
            <p:ph type="body" sz="quarter" idx="50" hasCustomPrompt="1"/>
          </p:nvPr>
        </p:nvSpPr>
        <p:spPr>
          <a:xfrm>
            <a:off x="54102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23" name="Text Placeholder 22">
            <a:extLst>
              <a:ext uri="{FF2B5EF4-FFF2-40B4-BE49-F238E27FC236}">
                <a16:creationId xmlns:a16="http://schemas.microsoft.com/office/drawing/2014/main" id="{5C21A485-8FDE-0936-B795-9802D7ECE5F2}"/>
              </a:ext>
            </a:extLst>
          </p:cNvPr>
          <p:cNvSpPr>
            <a:spLocks noGrp="1"/>
          </p:cNvSpPr>
          <p:nvPr>
            <p:ph type="body" sz="quarter" idx="48" hasCustomPrompt="1"/>
          </p:nvPr>
        </p:nvSpPr>
        <p:spPr>
          <a:xfrm>
            <a:off x="54102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92E73"/>
              </a:gs>
              <a:gs pos="99000">
                <a:srgbClr val="B22C6E"/>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4" name="Text Placeholder 23">
            <a:extLst>
              <a:ext uri="{FF2B5EF4-FFF2-40B4-BE49-F238E27FC236}">
                <a16:creationId xmlns:a16="http://schemas.microsoft.com/office/drawing/2014/main" id="{305A2191-7FB8-744B-7103-4CBC5FCFD02E}"/>
              </a:ext>
            </a:extLst>
          </p:cNvPr>
          <p:cNvSpPr>
            <a:spLocks noGrp="1"/>
          </p:cNvSpPr>
          <p:nvPr>
            <p:ph type="body" sz="quarter" idx="49" hasCustomPrompt="1"/>
          </p:nvPr>
        </p:nvSpPr>
        <p:spPr>
          <a:xfrm>
            <a:off x="54102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accent1">
              <a:lumMod val="50000"/>
            </a:schemeClr>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5" name="Text Placeholder 24">
            <a:extLst>
              <a:ext uri="{FF2B5EF4-FFF2-40B4-BE49-F238E27FC236}">
                <a16:creationId xmlns:a16="http://schemas.microsoft.com/office/drawing/2014/main" id="{50EDCE07-60C8-34A3-7A8C-A4A17D19583E}"/>
              </a:ext>
            </a:extLst>
          </p:cNvPr>
          <p:cNvSpPr>
            <a:spLocks noGrp="1"/>
          </p:cNvSpPr>
          <p:nvPr>
            <p:ph type="body" sz="quarter" idx="51" hasCustomPrompt="1"/>
          </p:nvPr>
        </p:nvSpPr>
        <p:spPr>
          <a:xfrm>
            <a:off x="7239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26" name="Text Placeholder 25">
            <a:extLst>
              <a:ext uri="{FF2B5EF4-FFF2-40B4-BE49-F238E27FC236}">
                <a16:creationId xmlns:a16="http://schemas.microsoft.com/office/drawing/2014/main" id="{B20017F9-8D4C-DA30-91AA-68549AAB5BEB}"/>
              </a:ext>
            </a:extLst>
          </p:cNvPr>
          <p:cNvSpPr>
            <a:spLocks noGrp="1"/>
          </p:cNvSpPr>
          <p:nvPr>
            <p:ph type="body" sz="quarter" idx="52" hasCustomPrompt="1"/>
          </p:nvPr>
        </p:nvSpPr>
        <p:spPr>
          <a:xfrm>
            <a:off x="7239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C8317D"/>
              </a:gs>
              <a:gs pos="100000">
                <a:srgbClr val="C02F78"/>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7" name="Text Placeholder 26">
            <a:extLst>
              <a:ext uri="{FF2B5EF4-FFF2-40B4-BE49-F238E27FC236}">
                <a16:creationId xmlns:a16="http://schemas.microsoft.com/office/drawing/2014/main" id="{B3187AAD-E086-F7A2-AE44-EEE4CDB4E460}"/>
              </a:ext>
            </a:extLst>
          </p:cNvPr>
          <p:cNvSpPr>
            <a:spLocks noGrp="1"/>
          </p:cNvSpPr>
          <p:nvPr>
            <p:ph type="body" sz="quarter" idx="53" hasCustomPrompt="1"/>
          </p:nvPr>
        </p:nvSpPr>
        <p:spPr>
          <a:xfrm>
            <a:off x="7239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accent1">
              <a:lumMod val="50000"/>
            </a:schemeClr>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8" name="Text Placeholder 27">
            <a:extLst>
              <a:ext uri="{FF2B5EF4-FFF2-40B4-BE49-F238E27FC236}">
                <a16:creationId xmlns:a16="http://schemas.microsoft.com/office/drawing/2014/main" id="{7A479736-8C67-2946-027A-6C823D6ADD16}"/>
              </a:ext>
            </a:extLst>
          </p:cNvPr>
          <p:cNvSpPr>
            <a:spLocks noGrp="1"/>
          </p:cNvSpPr>
          <p:nvPr>
            <p:ph type="body" sz="quarter" idx="54" hasCustomPrompt="1"/>
          </p:nvPr>
        </p:nvSpPr>
        <p:spPr>
          <a:xfrm>
            <a:off x="30670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tx2"/>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solidFill>
                  <a:schemeClr val="bg2"/>
                </a:solidFill>
              </a:defRPr>
            </a:lvl1pPr>
            <a:lvl2pPr>
              <a:defRPr sz="1100"/>
            </a:lvl2pPr>
            <a:lvl3pPr>
              <a:defRPr sz="1050"/>
            </a:lvl3pPr>
            <a:lvl4pPr>
              <a:defRPr sz="1000"/>
            </a:lvl4pPr>
            <a:lvl5pPr>
              <a:defRPr sz="1000"/>
            </a:lvl5pPr>
          </a:lstStyle>
          <a:p>
            <a:pPr lvl="0"/>
            <a:r>
              <a:rPr lang="en-US"/>
              <a:t>Click to edit Master text styles.</a:t>
            </a:r>
          </a:p>
        </p:txBody>
      </p:sp>
      <p:sp>
        <p:nvSpPr>
          <p:cNvPr id="29" name="Text Placeholder 28">
            <a:extLst>
              <a:ext uri="{FF2B5EF4-FFF2-40B4-BE49-F238E27FC236}">
                <a16:creationId xmlns:a16="http://schemas.microsoft.com/office/drawing/2014/main" id="{618173BF-5547-ABF6-6949-652E20CE2862}"/>
              </a:ext>
            </a:extLst>
          </p:cNvPr>
          <p:cNvSpPr>
            <a:spLocks noGrp="1"/>
          </p:cNvSpPr>
          <p:nvPr>
            <p:ph type="body" sz="quarter" idx="55" hasCustomPrompt="1"/>
          </p:nvPr>
        </p:nvSpPr>
        <p:spPr>
          <a:xfrm>
            <a:off x="30670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100000">
                <a:srgbClr val="B92E73"/>
              </a:gs>
              <a:gs pos="0">
                <a:srgbClr val="C02F78"/>
              </a:gs>
            </a:gsLst>
            <a:lin ang="4200000" scaled="0"/>
          </a:gradFill>
        </p:spPr>
        <p:txBody>
          <a:bodyPr wrap="square" lIns="228600" tIns="182880" rIns="228600" bIns="182880">
            <a:noAutofit/>
          </a:bodyPr>
          <a:lstStyle>
            <a:lvl1pPr marL="0" indent="0">
              <a:lnSpc>
                <a:spcPct val="90000"/>
              </a:lnSpc>
              <a:buNone/>
              <a:defRPr sz="1400">
                <a:solidFill>
                  <a:schemeClr val="tx1"/>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30" name="Text Placeholder 29">
            <a:extLst>
              <a:ext uri="{FF2B5EF4-FFF2-40B4-BE49-F238E27FC236}">
                <a16:creationId xmlns:a16="http://schemas.microsoft.com/office/drawing/2014/main" id="{F6726FFB-AED2-307D-7680-2271A99F9442}"/>
              </a:ext>
            </a:extLst>
          </p:cNvPr>
          <p:cNvSpPr>
            <a:spLocks noGrp="1"/>
          </p:cNvSpPr>
          <p:nvPr>
            <p:ph type="body" sz="quarter" idx="56" hasCustomPrompt="1"/>
          </p:nvPr>
        </p:nvSpPr>
        <p:spPr>
          <a:xfrm>
            <a:off x="30670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accent1">
              <a:lumMod val="50000"/>
            </a:schemeClr>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31" name="Picture Placeholder 42">
            <a:extLst>
              <a:ext uri="{FF2B5EF4-FFF2-40B4-BE49-F238E27FC236}">
                <a16:creationId xmlns:a16="http://schemas.microsoft.com/office/drawing/2014/main" id="{DCFF8CD4-8B2E-750C-CB76-A5E32271818F}"/>
              </a:ext>
            </a:extLst>
          </p:cNvPr>
          <p:cNvSpPr>
            <a:spLocks noGrp="1"/>
          </p:cNvSpPr>
          <p:nvPr>
            <p:ph type="pic" sz="quarter" idx="57"/>
          </p:nvPr>
        </p:nvSpPr>
        <p:spPr>
          <a:xfrm>
            <a:off x="5410200" y="2743200"/>
            <a:ext cx="2173671" cy="2743200"/>
          </a:xfrm>
          <a:solidFill>
            <a:schemeClr val="tx2"/>
          </a:solidFill>
        </p:spPr>
        <p:txBody>
          <a:bodyPr/>
          <a:lstStyle>
            <a:lvl1pPr>
              <a:defRPr>
                <a:solidFill>
                  <a:schemeClr val="bg2"/>
                </a:solidFill>
              </a:defRPr>
            </a:lvl1pPr>
          </a:lstStyle>
          <a:p>
            <a:endParaRPr lang="en-US"/>
          </a:p>
        </p:txBody>
      </p:sp>
      <p:sp>
        <p:nvSpPr>
          <p:cNvPr id="32" name="Picture Placeholder 42">
            <a:extLst>
              <a:ext uri="{FF2B5EF4-FFF2-40B4-BE49-F238E27FC236}">
                <a16:creationId xmlns:a16="http://schemas.microsoft.com/office/drawing/2014/main" id="{0D102266-C6FD-539E-19BB-5104EAA09266}"/>
              </a:ext>
            </a:extLst>
          </p:cNvPr>
          <p:cNvSpPr>
            <a:spLocks noGrp="1"/>
          </p:cNvSpPr>
          <p:nvPr>
            <p:ph type="pic" sz="quarter" idx="58"/>
          </p:nvPr>
        </p:nvSpPr>
        <p:spPr>
          <a:xfrm>
            <a:off x="3067050" y="2743200"/>
            <a:ext cx="2173671" cy="2743200"/>
          </a:xfrm>
          <a:solidFill>
            <a:schemeClr val="tx2"/>
          </a:solidFill>
        </p:spPr>
        <p:txBody>
          <a:bodyPr/>
          <a:lstStyle>
            <a:lvl1pPr>
              <a:defRPr>
                <a:solidFill>
                  <a:schemeClr val="bg2"/>
                </a:solidFill>
              </a:defRPr>
            </a:lvl1pPr>
          </a:lstStyle>
          <a:p>
            <a:endParaRPr lang="en-US"/>
          </a:p>
        </p:txBody>
      </p:sp>
      <p:sp>
        <p:nvSpPr>
          <p:cNvPr id="33" name="Picture Placeholder 42">
            <a:extLst>
              <a:ext uri="{FF2B5EF4-FFF2-40B4-BE49-F238E27FC236}">
                <a16:creationId xmlns:a16="http://schemas.microsoft.com/office/drawing/2014/main" id="{AE37CECF-712D-9943-18BC-4B27C6E4F574}"/>
              </a:ext>
            </a:extLst>
          </p:cNvPr>
          <p:cNvSpPr>
            <a:spLocks noGrp="1"/>
          </p:cNvSpPr>
          <p:nvPr>
            <p:ph type="pic" sz="quarter" idx="59"/>
          </p:nvPr>
        </p:nvSpPr>
        <p:spPr>
          <a:xfrm>
            <a:off x="725871" y="2743200"/>
            <a:ext cx="2171700" cy="2743200"/>
          </a:xfrm>
          <a:solidFill>
            <a:schemeClr val="tx2"/>
          </a:solidFill>
        </p:spPr>
        <p:txBody>
          <a:bodyPr/>
          <a:lstStyle>
            <a:lvl1pPr>
              <a:defRPr>
                <a:solidFill>
                  <a:schemeClr val="bg2"/>
                </a:solidFill>
              </a:defRPr>
            </a:lvl1pPr>
          </a:lstStyle>
          <a:p>
            <a:endParaRPr lang="en-US"/>
          </a:p>
        </p:txBody>
      </p:sp>
      <p:sp>
        <p:nvSpPr>
          <p:cNvPr id="34" name="Date Placeholder 33">
            <a:extLst>
              <a:ext uri="{FF2B5EF4-FFF2-40B4-BE49-F238E27FC236}">
                <a16:creationId xmlns:a16="http://schemas.microsoft.com/office/drawing/2014/main" id="{B740A999-439F-2330-8368-51DAC8999F51}"/>
              </a:ext>
            </a:extLst>
          </p:cNvPr>
          <p:cNvSpPr>
            <a:spLocks noGrp="1"/>
          </p:cNvSpPr>
          <p:nvPr>
            <p:ph type="dt" sz="half" idx="60"/>
          </p:nvPr>
        </p:nvSpPr>
        <p:spPr/>
        <p:txBody>
          <a:bodyPr/>
          <a:lstStyle/>
          <a:p>
            <a:r>
              <a:rPr lang="en-US"/>
              <a:t>Microsoft confidential</a:t>
            </a:r>
          </a:p>
        </p:txBody>
      </p:sp>
      <p:sp>
        <p:nvSpPr>
          <p:cNvPr id="35" name="Footer Placeholder 34">
            <a:extLst>
              <a:ext uri="{FF2B5EF4-FFF2-40B4-BE49-F238E27FC236}">
                <a16:creationId xmlns:a16="http://schemas.microsoft.com/office/drawing/2014/main" id="{6EDCACCB-C61D-0C23-67AE-CB5AF3818D54}"/>
              </a:ext>
            </a:extLst>
          </p:cNvPr>
          <p:cNvSpPr>
            <a:spLocks noGrp="1"/>
          </p:cNvSpPr>
          <p:nvPr>
            <p:ph type="ftr" sz="quarter" idx="61"/>
          </p:nvPr>
        </p:nvSpPr>
        <p:spPr/>
        <p:txBody>
          <a:bodyPr/>
          <a:lstStyle/>
          <a:p>
            <a:r>
              <a:rPr lang="en-US"/>
              <a:t>Creating a scalable conversational UX</a:t>
            </a:r>
          </a:p>
        </p:txBody>
      </p:sp>
      <p:sp>
        <p:nvSpPr>
          <p:cNvPr id="36" name="Slide Number Placeholder 35">
            <a:extLst>
              <a:ext uri="{FF2B5EF4-FFF2-40B4-BE49-F238E27FC236}">
                <a16:creationId xmlns:a16="http://schemas.microsoft.com/office/drawing/2014/main" id="{DF91C99E-5BD5-1183-E5A4-724565240135}"/>
              </a:ext>
            </a:extLst>
          </p:cNvPr>
          <p:cNvSpPr>
            <a:spLocks noGrp="1"/>
          </p:cNvSpPr>
          <p:nvPr>
            <p:ph type="sldNum" sz="quarter" idx="62"/>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84C72B97-6DBB-308C-C6B3-E8C33BF8F1B2}"/>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3192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ption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B5441F-36A5-717B-0919-0FC544144CA4}"/>
              </a:ext>
            </a:extLst>
          </p:cNvPr>
          <p:cNvSpPr/>
          <p:nvPr userDrawn="1"/>
        </p:nvSpPr>
        <p:spPr>
          <a:xfrm>
            <a:off x="4495800" y="0"/>
            <a:ext cx="7696202" cy="6858000"/>
          </a:xfrm>
          <a:prstGeom prst="rect">
            <a:avLst/>
          </a:prstGeom>
          <a:solidFill>
            <a:srgbClr val="C025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F7F7D32A-2256-96E0-3DE9-C3313E337E7A}"/>
              </a:ext>
            </a:extLst>
          </p:cNvPr>
          <p:cNvSpPr>
            <a:spLocks noGrp="1"/>
          </p:cNvSpPr>
          <p:nvPr>
            <p:ph idx="1"/>
          </p:nvPr>
        </p:nvSpPr>
        <p:spPr>
          <a:xfrm>
            <a:off x="5067300" y="1085850"/>
            <a:ext cx="6172198" cy="5073993"/>
          </a:xfrm>
        </p:spPr>
        <p:txBody>
          <a:bodyPr>
            <a:normAutofit/>
          </a:bodyPr>
          <a:lstStyle>
            <a:lvl1pPr>
              <a:defRPr sz="2000">
                <a:solidFill>
                  <a:schemeClr val="tx2"/>
                </a:solidFill>
              </a:defRPr>
            </a:lvl1pPr>
            <a:lvl2pPr>
              <a:lnSpc>
                <a:spcPct val="100000"/>
              </a:lnSpc>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4">
            <a:extLst>
              <a:ext uri="{FF2B5EF4-FFF2-40B4-BE49-F238E27FC236}">
                <a16:creationId xmlns:a16="http://schemas.microsoft.com/office/drawing/2014/main" id="{F928BB84-42C5-3785-C578-5338CFCDDC6C}"/>
              </a:ext>
            </a:extLst>
          </p:cNvPr>
          <p:cNvSpPr>
            <a:spLocks noGrp="1"/>
          </p:cNvSpPr>
          <p:nvPr>
            <p:ph type="body" sz="quarter" idx="20" hasCustomPrompt="1"/>
          </p:nvPr>
        </p:nvSpPr>
        <p:spPr>
          <a:xfrm>
            <a:off x="723900" y="523101"/>
            <a:ext cx="3200400"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3" name="Date Placeholder 2">
            <a:extLst>
              <a:ext uri="{FF2B5EF4-FFF2-40B4-BE49-F238E27FC236}">
                <a16:creationId xmlns:a16="http://schemas.microsoft.com/office/drawing/2014/main" id="{CD048A06-E19F-5121-167D-597CD83F4348}"/>
              </a:ext>
            </a:extLst>
          </p:cNvPr>
          <p:cNvSpPr>
            <a:spLocks noGrp="1"/>
          </p:cNvSpPr>
          <p:nvPr>
            <p:ph type="dt" sz="half" idx="21"/>
          </p:nvPr>
        </p:nvSpPr>
        <p:spPr/>
        <p:txBody>
          <a:bodyPr/>
          <a:lstStyle/>
          <a:p>
            <a:r>
              <a:rPr lang="en-US"/>
              <a:t>Microsoft confidential</a:t>
            </a:r>
          </a:p>
        </p:txBody>
      </p:sp>
      <p:sp>
        <p:nvSpPr>
          <p:cNvPr id="4" name="Footer Placeholder 3">
            <a:extLst>
              <a:ext uri="{FF2B5EF4-FFF2-40B4-BE49-F238E27FC236}">
                <a16:creationId xmlns:a16="http://schemas.microsoft.com/office/drawing/2014/main" id="{A02D9950-862B-E709-54F9-F27352EECC05}"/>
              </a:ext>
            </a:extLst>
          </p:cNvPr>
          <p:cNvSpPr>
            <a:spLocks noGrp="1"/>
          </p:cNvSpPr>
          <p:nvPr>
            <p:ph type="ftr" sz="quarter" idx="22"/>
          </p:nvPr>
        </p:nvSpPr>
        <p:spPr/>
        <p:txBody>
          <a:bodyPr/>
          <a:lstStyle/>
          <a:p>
            <a:r>
              <a:rPr lang="en-US"/>
              <a:t>Creating a scalable conversational UX</a:t>
            </a:r>
          </a:p>
        </p:txBody>
      </p:sp>
      <p:sp>
        <p:nvSpPr>
          <p:cNvPr id="6" name="Slide Number Placeholder 5">
            <a:extLst>
              <a:ext uri="{FF2B5EF4-FFF2-40B4-BE49-F238E27FC236}">
                <a16:creationId xmlns:a16="http://schemas.microsoft.com/office/drawing/2014/main" id="{B59BB96F-A0C0-6650-F21B-9FCB0537D258}"/>
              </a:ext>
            </a:extLst>
          </p:cNvPr>
          <p:cNvSpPr>
            <a:spLocks noGrp="1"/>
          </p:cNvSpPr>
          <p:nvPr>
            <p:ph type="sldNum" sz="quarter" idx="23"/>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48459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92">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pos="283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900" y="542926"/>
            <a:ext cx="10515600" cy="257174"/>
          </a:xfrm>
        </p:spPr>
        <p:txBody>
          <a:bodyPr anchor="b">
            <a:noAutofit/>
          </a:bodyPr>
          <a:lstStyle>
            <a:lvl1pPr marL="0" indent="0">
              <a:buNone/>
              <a:defRPr sz="1800">
                <a:gradFill>
                  <a:gsLst>
                    <a:gs pos="0">
                      <a:srgbClr val="C8317D"/>
                    </a:gs>
                    <a:gs pos="100000">
                      <a:srgbClr val="BD2F76"/>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3" name="Text Placeholder 8">
            <a:extLst>
              <a:ext uri="{FF2B5EF4-FFF2-40B4-BE49-F238E27FC236}">
                <a16:creationId xmlns:a16="http://schemas.microsoft.com/office/drawing/2014/main" id="{E194B6BC-F57D-39EE-F228-5EEAC20F4513}"/>
              </a:ext>
            </a:extLst>
          </p:cNvPr>
          <p:cNvSpPr>
            <a:spLocks noGrp="1"/>
          </p:cNvSpPr>
          <p:nvPr>
            <p:ph type="body" sz="quarter" idx="15"/>
          </p:nvPr>
        </p:nvSpPr>
        <p:spPr>
          <a:xfrm>
            <a:off x="723900" y="742950"/>
            <a:ext cx="10515598"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4" name="Date Placeholder 13">
            <a:extLst>
              <a:ext uri="{FF2B5EF4-FFF2-40B4-BE49-F238E27FC236}">
                <a16:creationId xmlns:a16="http://schemas.microsoft.com/office/drawing/2014/main" id="{3174A77F-C0D1-8B49-6E03-45198C1F91AA}"/>
              </a:ext>
            </a:extLst>
          </p:cNvPr>
          <p:cNvSpPr>
            <a:spLocks noGrp="1"/>
          </p:cNvSpPr>
          <p:nvPr>
            <p:ph type="dt" sz="half" idx="16"/>
          </p:nvPr>
        </p:nvSpPr>
        <p:spPr/>
        <p:txBody>
          <a:bodyPr/>
          <a:lstStyle/>
          <a:p>
            <a:r>
              <a:rPr lang="en-US"/>
              <a:t>Microsoft confidential</a:t>
            </a:r>
          </a:p>
        </p:txBody>
      </p:sp>
      <p:sp>
        <p:nvSpPr>
          <p:cNvPr id="15" name="Footer Placeholder 14">
            <a:extLst>
              <a:ext uri="{FF2B5EF4-FFF2-40B4-BE49-F238E27FC236}">
                <a16:creationId xmlns:a16="http://schemas.microsoft.com/office/drawing/2014/main" id="{C2AD537F-3EA1-D89E-3AB6-381327B64022}"/>
              </a:ext>
            </a:extLst>
          </p:cNvPr>
          <p:cNvSpPr>
            <a:spLocks noGrp="1"/>
          </p:cNvSpPr>
          <p:nvPr>
            <p:ph type="ftr" sz="quarter" idx="17"/>
          </p:nvPr>
        </p:nvSpPr>
        <p:spPr/>
        <p:txBody>
          <a:bodyPr/>
          <a:lstStyle/>
          <a:p>
            <a:r>
              <a:rPr lang="en-US"/>
              <a:t>Creating a scalable conversational UX</a:t>
            </a:r>
          </a:p>
        </p:txBody>
      </p:sp>
      <p:sp>
        <p:nvSpPr>
          <p:cNvPr id="16" name="Slide Number Placeholder 15">
            <a:extLst>
              <a:ext uri="{FF2B5EF4-FFF2-40B4-BE49-F238E27FC236}">
                <a16:creationId xmlns:a16="http://schemas.microsoft.com/office/drawing/2014/main" id="{2F8B7D47-DBDE-7938-7BF3-99BBA52FC527}"/>
              </a:ext>
            </a:extLst>
          </p:cNvPr>
          <p:cNvSpPr>
            <a:spLocks noGrp="1"/>
          </p:cNvSpPr>
          <p:nvPr>
            <p:ph type="sldNum" sz="quarter" idx="18"/>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46389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guide id="2" orient="horz" pos="1080">
          <p15:clr>
            <a:srgbClr val="9FCC3B"/>
          </p15:clr>
        </p15:guide>
        <p15:guide id="3" orient="horz" pos="468">
          <p15:clr>
            <a:srgbClr val="9FCC3B"/>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BF70D728-6391-C6A7-990F-15AEFC949BE5}"/>
              </a:ext>
            </a:extLst>
          </p:cNvPr>
          <p:cNvSpPr>
            <a:spLocks noGrp="1"/>
          </p:cNvSpPr>
          <p:nvPr>
            <p:ph type="dt" sz="half" idx="10"/>
          </p:nvPr>
        </p:nvSpPr>
        <p:spPr/>
        <p:txBody>
          <a:bodyPr/>
          <a:lstStyle/>
          <a:p>
            <a:r>
              <a:rPr lang="en-US"/>
              <a:t>Microsoft confidential</a:t>
            </a:r>
          </a:p>
        </p:txBody>
      </p:sp>
      <p:sp>
        <p:nvSpPr>
          <p:cNvPr id="15" name="Footer Placeholder 14">
            <a:extLst>
              <a:ext uri="{FF2B5EF4-FFF2-40B4-BE49-F238E27FC236}">
                <a16:creationId xmlns:a16="http://schemas.microsoft.com/office/drawing/2014/main" id="{E0B93BD2-4A5B-AE69-BC2C-D5C57EA4A845}"/>
              </a:ext>
            </a:extLst>
          </p:cNvPr>
          <p:cNvSpPr>
            <a:spLocks noGrp="1"/>
          </p:cNvSpPr>
          <p:nvPr>
            <p:ph type="ftr" sz="quarter" idx="11"/>
          </p:nvPr>
        </p:nvSpPr>
        <p:spPr/>
        <p:txBody>
          <a:bodyPr/>
          <a:lstStyle/>
          <a:p>
            <a:r>
              <a:rPr lang="en-US"/>
              <a:t>Creating a scalable conversational UX</a:t>
            </a:r>
          </a:p>
        </p:txBody>
      </p:sp>
      <p:sp>
        <p:nvSpPr>
          <p:cNvPr id="16" name="Slide Number Placeholder 15">
            <a:extLst>
              <a:ext uri="{FF2B5EF4-FFF2-40B4-BE49-F238E27FC236}">
                <a16:creationId xmlns:a16="http://schemas.microsoft.com/office/drawing/2014/main" id="{AD20D6D1-61B5-6896-D1A0-BCE64CFEF2DF}"/>
              </a:ext>
            </a:extLst>
          </p:cNvPr>
          <p:cNvSpPr>
            <a:spLocks noGrp="1"/>
          </p:cNvSpPr>
          <p:nvPr>
            <p:ph type="sldNum" sz="quarter" idx="12"/>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37853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2"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3" y="2702875"/>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6493"/>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6493"/>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6493"/>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6493"/>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6493"/>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6493"/>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6493"/>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6493"/>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6493"/>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6493"/>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6493"/>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6493"/>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6493"/>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6493"/>
            </a:p>
          </p:txBody>
        </p:sp>
      </p:grpSp>
    </p:spTree>
    <p:extLst>
      <p:ext uri="{BB962C8B-B14F-4D97-AF65-F5344CB8AC3E}">
        <p14:creationId xmlns:p14="http://schemas.microsoft.com/office/powerpoint/2010/main" val="258112629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2" y="1"/>
            <a:ext cx="12191998" cy="6857999"/>
          </a:xfrm>
          <a:prstGeom prst="rect">
            <a:avLst/>
          </a:prstGeom>
        </p:spPr>
      </p:pic>
      <p:sp>
        <p:nvSpPr>
          <p:cNvPr id="9" name="Title 1"/>
          <p:cNvSpPr>
            <a:spLocks noGrp="1"/>
          </p:cNvSpPr>
          <p:nvPr>
            <p:ph type="title" hasCustomPrompt="1"/>
          </p:nvPr>
        </p:nvSpPr>
        <p:spPr bwMode="white">
          <a:xfrm>
            <a:off x="584201" y="2918225"/>
            <a:ext cx="9144000" cy="615553"/>
          </a:xfrm>
          <a:noFill/>
        </p:spPr>
        <p:txBody>
          <a:bodyPr vert="horz" wrap="square" lIns="0" tIns="0" rIns="0" bIns="0" rtlCol="0" anchor="b" anchorCtr="0">
            <a:spAutoFit/>
          </a:bodyPr>
          <a:lstStyle>
            <a:lvl1pPr>
              <a:defRPr lang="en-US" sz="3999"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spTree>
    <p:extLst>
      <p:ext uri="{BB962C8B-B14F-4D97-AF65-F5344CB8AC3E}">
        <p14:creationId xmlns:p14="http://schemas.microsoft.com/office/powerpoint/2010/main" val="178506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16081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Point Revers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534716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6255897" y="2512195"/>
            <a:ext cx="5347160" cy="3648763"/>
          </a:xfrm>
          <a:prstGeom prst="rect">
            <a:avLst/>
          </a:prstGeom>
          <a:solidFill>
            <a:schemeClr val="bg2">
              <a:lumMod val="40000"/>
              <a:lumOff val="60000"/>
            </a:schemeClr>
          </a:solidFill>
          <a:effectLst>
            <a:outerShdw blurRad="634362" sx="102000" sy="102000" algn="ctr" rotWithShape="0">
              <a:srgbClr val="FF40FF">
                <a:alpha val="80820"/>
              </a:srgbClr>
            </a:outerShdw>
          </a:effectLst>
        </p:spPr>
        <p:txBody>
          <a:bodyPr lIns="182880" tIns="182880" rIns="182880" bIns="182880" anchor="ctr"/>
          <a:lstStyle>
            <a:lvl1pPr marL="0" indent="0" algn="ctr">
              <a:spcAft>
                <a:spcPts val="800"/>
              </a:spcAft>
              <a:buNone/>
              <a:defRPr>
                <a:solidFill>
                  <a:schemeClr val="bg1"/>
                </a:solidFill>
              </a:defRPr>
            </a:lvl1pPr>
          </a:lstStyle>
          <a:p>
            <a:pPr lvl="0"/>
            <a:r>
              <a:rPr lang="en-US"/>
              <a:t>Click to edit Master text styles</a:t>
            </a:r>
          </a:p>
        </p:txBody>
      </p:sp>
      <p:sp>
        <p:nvSpPr>
          <p:cNvPr id="6" name="Text Placeholder 4">
            <a:extLst>
              <a:ext uri="{FF2B5EF4-FFF2-40B4-BE49-F238E27FC236}">
                <a16:creationId xmlns:a16="http://schemas.microsoft.com/office/drawing/2014/main" id="{69897D8B-A168-93B2-096D-C701D9DAC3E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7" name="Text Placeholder 2">
            <a:extLst>
              <a:ext uri="{FF2B5EF4-FFF2-40B4-BE49-F238E27FC236}">
                <a16:creationId xmlns:a16="http://schemas.microsoft.com/office/drawing/2014/main" id="{B23438E3-8B87-286C-C5A2-26706B409DD8}"/>
              </a:ext>
            </a:extLst>
          </p:cNvPr>
          <p:cNvSpPr>
            <a:spLocks noGrp="1"/>
          </p:cNvSpPr>
          <p:nvPr>
            <p:ph type="body" sz="quarter" idx="14" hasCustomPrompt="1"/>
          </p:nvPr>
        </p:nvSpPr>
        <p:spPr>
          <a:xfrm>
            <a:off x="726464" y="2699983"/>
            <a:ext cx="5089633" cy="323654"/>
          </a:xfrm>
          <a:prstGeom prst="rect">
            <a:avLst/>
          </a:prstGeom>
        </p:spPr>
        <p:txBody>
          <a:bodyPr lIns="0" anchor="ctr"/>
          <a:lstStyle>
            <a:lvl1pPr marL="0" indent="0" algn="ctr">
              <a:spcAft>
                <a:spcPts val="800"/>
              </a:spcAft>
              <a:buNone/>
              <a:defRPr sz="2000" cap="all" spc="200" baseline="0"/>
            </a:lvl1pPr>
          </a:lstStyle>
          <a:p>
            <a:pPr lvl="0"/>
            <a:r>
              <a:rPr lang="en-US"/>
              <a:t>FROM STATE</a:t>
            </a:r>
          </a:p>
        </p:txBody>
      </p:sp>
      <p:sp>
        <p:nvSpPr>
          <p:cNvPr id="8" name="Text Placeholder 2">
            <a:extLst>
              <a:ext uri="{FF2B5EF4-FFF2-40B4-BE49-F238E27FC236}">
                <a16:creationId xmlns:a16="http://schemas.microsoft.com/office/drawing/2014/main" id="{2BC204F6-1978-7B09-8D75-BA9D913423FD}"/>
              </a:ext>
            </a:extLst>
          </p:cNvPr>
          <p:cNvSpPr>
            <a:spLocks noGrp="1"/>
          </p:cNvSpPr>
          <p:nvPr>
            <p:ph type="body" sz="quarter" idx="15" hasCustomPrompt="1"/>
          </p:nvPr>
        </p:nvSpPr>
        <p:spPr>
          <a:xfrm>
            <a:off x="6413586" y="2699983"/>
            <a:ext cx="5089633" cy="323654"/>
          </a:xfrm>
          <a:prstGeom prst="rect">
            <a:avLst/>
          </a:prstGeom>
        </p:spPr>
        <p:txBody>
          <a:bodyPr lIns="0" anchor="ctr"/>
          <a:lstStyle>
            <a:lvl1pPr marL="0" indent="0" algn="ctr">
              <a:spcAft>
                <a:spcPts val="800"/>
              </a:spcAft>
              <a:buNone/>
              <a:defRPr sz="2000" cap="all" spc="200" baseline="0">
                <a:solidFill>
                  <a:schemeClr val="bg1"/>
                </a:solidFill>
              </a:defRPr>
            </a:lvl1pPr>
          </a:lstStyle>
          <a:p>
            <a:pPr lvl="0"/>
            <a:r>
              <a:rPr lang="en-US"/>
              <a:t>TO STATE</a:t>
            </a:r>
          </a:p>
        </p:txBody>
      </p:sp>
    </p:spTree>
    <p:extLst>
      <p:ext uri="{BB962C8B-B14F-4D97-AF65-F5344CB8AC3E}">
        <p14:creationId xmlns:p14="http://schemas.microsoft.com/office/powerpoint/2010/main" val="34913552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fade">
                                      <p:cBhvr>
                                        <p:cTn id="20" dur="500"/>
                                        <p:tgtEl>
                                          <p:spTgt spid="3">
                                            <p:bg/>
                                          </p:spTgt>
                                        </p:tgtEl>
                                      </p:cBhvr>
                                    </p:animEffect>
                                    <p:anim calcmode="lin" valueType="num">
                                      <p:cBhvr>
                                        <p:cTn id="21" dur="500" fill="hold"/>
                                        <p:tgtEl>
                                          <p:spTgt spid="3">
                                            <p:bg/>
                                          </p:spTgt>
                                        </p:tgtEl>
                                        <p:attrNameLst>
                                          <p:attrName>ppt_x</p:attrName>
                                        </p:attrNameLst>
                                      </p:cBhvr>
                                      <p:tavLst>
                                        <p:tav tm="0">
                                          <p:val>
                                            <p:strVal val="#ppt_x"/>
                                          </p:val>
                                        </p:tav>
                                        <p:tav tm="100000">
                                          <p:val>
                                            <p:strVal val="#ppt_x"/>
                                          </p:val>
                                        </p:tav>
                                      </p:tavLst>
                                    </p:anim>
                                    <p:anim calcmode="lin" valueType="num">
                                      <p:cBhvr>
                                        <p:cTn id="22" dur="500" fill="hold"/>
                                        <p:tgtEl>
                                          <p:spTgt spid="3">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anim calcmode="lin" valueType="num">
                                      <p:cBhvr>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12736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735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1640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1646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451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457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49509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6460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3946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760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Point Sho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sz="2400"/>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sz="2400"/>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sz="2400"/>
            </a:lvl1pPr>
          </a:lstStyle>
          <a:p>
            <a:pPr lvl="0"/>
            <a:r>
              <a:rPr lang="en-US"/>
              <a:t>Click to edit Master text styles</a:t>
            </a:r>
          </a:p>
        </p:txBody>
      </p:sp>
      <p:sp>
        <p:nvSpPr>
          <p:cNvPr id="7" name="Text Placeholder 4">
            <a:extLst>
              <a:ext uri="{FF2B5EF4-FFF2-40B4-BE49-F238E27FC236}">
                <a16:creationId xmlns:a16="http://schemas.microsoft.com/office/drawing/2014/main" id="{6BBAC0CF-413B-6DF5-D3DC-1A7416481DEA}"/>
              </a:ext>
            </a:extLst>
          </p:cNvPr>
          <p:cNvSpPr>
            <a:spLocks noGrp="1"/>
          </p:cNvSpPr>
          <p:nvPr>
            <p:ph type="body" sz="quarter" idx="14"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5728123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fade">
                                      <p:cBhvr>
                                        <p:cTn id="20" dur="500"/>
                                        <p:tgtEl>
                                          <p:spTgt spid="6">
                                            <p:bg/>
                                          </p:spTgt>
                                        </p:tgtEl>
                                      </p:cBhvr>
                                    </p:animEffect>
                                    <p:anim calcmode="lin" valueType="num">
                                      <p:cBhvr>
                                        <p:cTn id="21" dur="500" fill="hold"/>
                                        <p:tgtEl>
                                          <p:spTgt spid="6">
                                            <p:bg/>
                                          </p:spTgt>
                                        </p:tgtEl>
                                        <p:attrNameLst>
                                          <p:attrName>ppt_x</p:attrName>
                                        </p:attrNameLst>
                                      </p:cBhvr>
                                      <p:tavLst>
                                        <p:tav tm="0">
                                          <p:val>
                                            <p:strVal val="#ppt_x"/>
                                          </p:val>
                                        </p:tav>
                                        <p:tav tm="100000">
                                          <p:val>
                                            <p:strVal val="#ppt_x"/>
                                          </p:val>
                                        </p:tav>
                                      </p:tavLst>
                                    </p:anim>
                                    <p:anim calcmode="lin" valueType="num">
                                      <p:cBhvr>
                                        <p:cTn id="22" dur="500" fill="hold"/>
                                        <p:tgtEl>
                                          <p:spTgt spid="6">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anim calcmode="lin" valueType="num">
                                      <p:cBhvr>
                                        <p:cTn id="2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bg/>
                                          </p:spTgt>
                                        </p:tgtEl>
                                        <p:attrNameLst>
                                          <p:attrName>style.visibility</p:attrName>
                                        </p:attrNameLst>
                                      </p:cBhvr>
                                      <p:to>
                                        <p:strVal val="visible"/>
                                      </p:to>
                                    </p:set>
                                    <p:animEffect transition="in" filter="fade">
                                      <p:cBhvr>
                                        <p:cTn id="33" dur="500"/>
                                        <p:tgtEl>
                                          <p:spTgt spid="3">
                                            <p:bg/>
                                          </p:spTgt>
                                        </p:tgtEl>
                                      </p:cBhvr>
                                    </p:animEffect>
                                    <p:anim calcmode="lin" valueType="num">
                                      <p:cBhvr>
                                        <p:cTn id="34" dur="500" fill="hold"/>
                                        <p:tgtEl>
                                          <p:spTgt spid="3">
                                            <p:bg/>
                                          </p:spTgt>
                                        </p:tgtEl>
                                        <p:attrNameLst>
                                          <p:attrName>ppt_x</p:attrName>
                                        </p:attrNameLst>
                                      </p:cBhvr>
                                      <p:tavLst>
                                        <p:tav tm="0">
                                          <p:val>
                                            <p:strVal val="#ppt_x"/>
                                          </p:val>
                                        </p:tav>
                                        <p:tav tm="100000">
                                          <p:val>
                                            <p:strVal val="#ppt_x"/>
                                          </p:val>
                                        </p:tav>
                                      </p:tavLst>
                                    </p:anim>
                                    <p:anim calcmode="lin" valueType="num">
                                      <p:cBhvr>
                                        <p:cTn id="35" dur="500" fill="hold"/>
                                        <p:tgtEl>
                                          <p:spTgt spid="3">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anim calcmode="lin" valueType="num">
                                      <p:cBhvr>
                                        <p:cTn id="4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uiExpand="1" build="p" animBg="1">
        <p:tmplLst>
          <p:tmpl>
            <p:tnLst>
              <p:par>
                <p:cTn presetID="42"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70723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934605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0"/>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304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9598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518"/>
          </a:xfrm>
        </p:spPr>
        <p:txBody>
          <a:bodyPr anchor="t"/>
          <a:lstStyle>
            <a:lvl1pPr>
              <a:defRPr sz="279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2773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21256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23547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47164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8753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3704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Point Shot Flip">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sz="2400"/>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3648763"/>
          </a:xfrm>
          <a:prstGeom prst="rect">
            <a:avLst/>
          </a:prstGeom>
          <a:solidFill>
            <a:schemeClr val="bg2">
              <a:lumMod val="40000"/>
              <a:lumOff val="60000"/>
            </a:schemeClr>
          </a:solidFill>
          <a:effectLst>
            <a:outerShdw blurRad="590118" sx="102000" sy="102000" algn="ctr" rotWithShape="0">
              <a:srgbClr val="FF40FF">
                <a:alpha val="76000"/>
              </a:srgbClr>
            </a:outerShdw>
          </a:effectLst>
        </p:spPr>
        <p:txBody>
          <a:bodyPr lIns="91440" tIns="182880" rIns="9144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sz="2400"/>
            </a:lvl1pPr>
          </a:lstStyle>
          <a:p>
            <a:pPr lvl="0"/>
            <a:r>
              <a:rPr lang="en-US"/>
              <a:t>Click to edit Master text styles</a:t>
            </a:r>
          </a:p>
        </p:txBody>
      </p:sp>
      <p:sp>
        <p:nvSpPr>
          <p:cNvPr id="7" name="Text Placeholder 4">
            <a:extLst>
              <a:ext uri="{FF2B5EF4-FFF2-40B4-BE49-F238E27FC236}">
                <a16:creationId xmlns:a16="http://schemas.microsoft.com/office/drawing/2014/main" id="{6BBAC0CF-413B-6DF5-D3DC-1A7416481DEA}"/>
              </a:ext>
            </a:extLst>
          </p:cNvPr>
          <p:cNvSpPr>
            <a:spLocks noGrp="1"/>
          </p:cNvSpPr>
          <p:nvPr>
            <p:ph type="body" sz="quarter" idx="14"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502717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fade">
                                      <p:cBhvr>
                                        <p:cTn id="20" dur="500"/>
                                        <p:tgtEl>
                                          <p:spTgt spid="6">
                                            <p:bg/>
                                          </p:spTgt>
                                        </p:tgtEl>
                                      </p:cBhvr>
                                    </p:animEffect>
                                    <p:anim calcmode="lin" valueType="num">
                                      <p:cBhvr>
                                        <p:cTn id="21" dur="500" fill="hold"/>
                                        <p:tgtEl>
                                          <p:spTgt spid="6">
                                            <p:bg/>
                                          </p:spTgt>
                                        </p:tgtEl>
                                        <p:attrNameLst>
                                          <p:attrName>ppt_x</p:attrName>
                                        </p:attrNameLst>
                                      </p:cBhvr>
                                      <p:tavLst>
                                        <p:tav tm="0">
                                          <p:val>
                                            <p:strVal val="#ppt_x"/>
                                          </p:val>
                                        </p:tav>
                                        <p:tav tm="100000">
                                          <p:val>
                                            <p:strVal val="#ppt_x"/>
                                          </p:val>
                                        </p:tav>
                                      </p:tavLst>
                                    </p:anim>
                                    <p:anim calcmode="lin" valueType="num">
                                      <p:cBhvr>
                                        <p:cTn id="22" dur="500" fill="hold"/>
                                        <p:tgtEl>
                                          <p:spTgt spid="6">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anim calcmode="lin" valueType="num">
                                      <p:cBhvr>
                                        <p:cTn id="2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bg/>
                                          </p:spTgt>
                                        </p:tgtEl>
                                        <p:attrNameLst>
                                          <p:attrName>style.visibility</p:attrName>
                                        </p:attrNameLst>
                                      </p:cBhvr>
                                      <p:to>
                                        <p:strVal val="visible"/>
                                      </p:to>
                                    </p:set>
                                    <p:animEffect transition="in" filter="fade">
                                      <p:cBhvr>
                                        <p:cTn id="33" dur="500"/>
                                        <p:tgtEl>
                                          <p:spTgt spid="3">
                                            <p:bg/>
                                          </p:spTgt>
                                        </p:tgtEl>
                                      </p:cBhvr>
                                    </p:animEffect>
                                    <p:anim calcmode="lin" valueType="num">
                                      <p:cBhvr>
                                        <p:cTn id="34" dur="500" fill="hold"/>
                                        <p:tgtEl>
                                          <p:spTgt spid="3">
                                            <p:bg/>
                                          </p:spTgt>
                                        </p:tgtEl>
                                        <p:attrNameLst>
                                          <p:attrName>ppt_x</p:attrName>
                                        </p:attrNameLst>
                                      </p:cBhvr>
                                      <p:tavLst>
                                        <p:tav tm="0">
                                          <p:val>
                                            <p:strVal val="#ppt_x"/>
                                          </p:val>
                                        </p:tav>
                                        <p:tav tm="100000">
                                          <p:val>
                                            <p:strVal val="#ppt_x"/>
                                          </p:val>
                                        </p:tav>
                                      </p:tavLst>
                                    </p:anim>
                                    <p:anim calcmode="lin" valueType="num">
                                      <p:cBhvr>
                                        <p:cTn id="35" dur="500" fill="hold"/>
                                        <p:tgtEl>
                                          <p:spTgt spid="3">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anim calcmode="lin" valueType="num">
                                      <p:cBhvr>
                                        <p:cTn id="4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uiExpand="1" build="p" animBg="1">
        <p:tmplLst>
          <p:tmpl>
            <p:tnLst>
              <p:par>
                <p:cTn presetID="42"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1849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96569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9216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0930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6"/>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2"/>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7" y="4799411"/>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1"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8895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2"/>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7854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9" y="4800601"/>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7"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9"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96803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9811"/>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5"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5"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4360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3856"/>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87082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3856"/>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1"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1" y="4235451"/>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8484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Point Shot Al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7" name="Text Placeholder 4">
            <a:extLst>
              <a:ext uri="{FF2B5EF4-FFF2-40B4-BE49-F238E27FC236}">
                <a16:creationId xmlns:a16="http://schemas.microsoft.com/office/drawing/2014/main" id="{55AA530B-8C59-500B-0BEB-BDC099220E91}"/>
              </a:ext>
            </a:extLst>
          </p:cNvPr>
          <p:cNvSpPr>
            <a:spLocks noGrp="1"/>
          </p:cNvSpPr>
          <p:nvPr>
            <p:ph type="body" sz="quarter" idx="14"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3131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fade">
                                      <p:cBhvr>
                                        <p:cTn id="20" dur="500"/>
                                        <p:tgtEl>
                                          <p:spTgt spid="6">
                                            <p:bg/>
                                          </p:spTgt>
                                        </p:tgtEl>
                                      </p:cBhvr>
                                    </p:animEffect>
                                    <p:anim calcmode="lin" valueType="num">
                                      <p:cBhvr>
                                        <p:cTn id="21" dur="500" fill="hold"/>
                                        <p:tgtEl>
                                          <p:spTgt spid="6">
                                            <p:bg/>
                                          </p:spTgt>
                                        </p:tgtEl>
                                        <p:attrNameLst>
                                          <p:attrName>ppt_x</p:attrName>
                                        </p:attrNameLst>
                                      </p:cBhvr>
                                      <p:tavLst>
                                        <p:tav tm="0">
                                          <p:val>
                                            <p:strVal val="#ppt_x"/>
                                          </p:val>
                                        </p:tav>
                                        <p:tav tm="100000">
                                          <p:val>
                                            <p:strVal val="#ppt_x"/>
                                          </p:val>
                                        </p:tav>
                                      </p:tavLst>
                                    </p:anim>
                                    <p:anim calcmode="lin" valueType="num">
                                      <p:cBhvr>
                                        <p:cTn id="22" dur="500" fill="hold"/>
                                        <p:tgtEl>
                                          <p:spTgt spid="6">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anim calcmode="lin" valueType="num">
                                      <p:cBhvr>
                                        <p:cTn id="2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bg/>
                                          </p:spTgt>
                                        </p:tgtEl>
                                        <p:attrNameLst>
                                          <p:attrName>style.visibility</p:attrName>
                                        </p:attrNameLst>
                                      </p:cBhvr>
                                      <p:to>
                                        <p:strVal val="visible"/>
                                      </p:to>
                                    </p:set>
                                    <p:animEffect transition="in" filter="fade">
                                      <p:cBhvr>
                                        <p:cTn id="33" dur="500"/>
                                        <p:tgtEl>
                                          <p:spTgt spid="3">
                                            <p:bg/>
                                          </p:spTgt>
                                        </p:tgtEl>
                                      </p:cBhvr>
                                    </p:animEffect>
                                    <p:anim calcmode="lin" valueType="num">
                                      <p:cBhvr>
                                        <p:cTn id="34" dur="500" fill="hold"/>
                                        <p:tgtEl>
                                          <p:spTgt spid="3">
                                            <p:bg/>
                                          </p:spTgt>
                                        </p:tgtEl>
                                        <p:attrNameLst>
                                          <p:attrName>ppt_x</p:attrName>
                                        </p:attrNameLst>
                                      </p:cBhvr>
                                      <p:tavLst>
                                        <p:tav tm="0">
                                          <p:val>
                                            <p:strVal val="#ppt_x"/>
                                          </p:val>
                                        </p:tav>
                                        <p:tav tm="100000">
                                          <p:val>
                                            <p:strVal val="#ppt_x"/>
                                          </p:val>
                                        </p:tav>
                                      </p:tavLst>
                                    </p:anim>
                                    <p:anim calcmode="lin" valueType="num">
                                      <p:cBhvr>
                                        <p:cTn id="35" dur="500" fill="hold"/>
                                        <p:tgtEl>
                                          <p:spTgt spid="3">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anim calcmode="lin" valueType="num">
                                      <p:cBhvr>
                                        <p:cTn id="4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uiExpand="1" build="p" animBg="1">
        <p:tmplLst>
          <p:tmpl>
            <p:tnLst>
              <p:par>
                <p:cTn presetID="42"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3"/>
            <a:ext cx="3182027" cy="55387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1" y="2309814"/>
            <a:ext cx="7253288" cy="430759"/>
          </a:xfrm>
        </p:spPr>
        <p:txBody>
          <a:bodyPr anchor="t"/>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7"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618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3217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1"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2099310"/>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579871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1"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46261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1"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4" y="4224582"/>
            <a:ext cx="11018520" cy="492443"/>
          </a:xfrm>
        </p:spPr>
        <p:txBody>
          <a:bodyPr/>
          <a:lstStyle>
            <a:lvl1pPr>
              <a:defRPr sz="3199">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3" y="4996505"/>
            <a:ext cx="11018520"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3269555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2"/>
            <a:ext cx="4040887" cy="492443"/>
          </a:xfrm>
        </p:spPr>
        <p:txBody>
          <a:bodyPr/>
          <a:lstStyle>
            <a:lvl1pPr>
              <a:defRPr sz="3199">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4"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1489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92443"/>
          </a:xfrm>
        </p:spPr>
        <p:txBody>
          <a:bodyPr/>
          <a:lstStyle>
            <a:lvl1pPr>
              <a:defRPr sz="3199">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811165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7"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73384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59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811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b Heading Plain">
    <p:bg>
      <p:bgPr>
        <a:solidFill>
          <a:schemeClr val="bg2">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775" y="3152001"/>
            <a:ext cx="9144000" cy="553998"/>
          </a:xfrm>
          <a:prstGeom prst="rect">
            <a:avLst/>
          </a:prstGeo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a:t>Main subheading information</a:t>
            </a:r>
          </a:p>
        </p:txBody>
      </p:sp>
      <p:sp>
        <p:nvSpPr>
          <p:cNvPr id="2" name="Text Placeholder 4">
            <a:extLst>
              <a:ext uri="{FF2B5EF4-FFF2-40B4-BE49-F238E27FC236}">
                <a16:creationId xmlns:a16="http://schemas.microsoft.com/office/drawing/2014/main" id="{4B2C61B7-B9AF-A9D8-43CE-422CD1303A6B}"/>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4106437516"/>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stimonials">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C03084C-42B8-6971-F3F1-FF89EA326CB4}"/>
              </a:ext>
            </a:extLst>
          </p:cNvPr>
          <p:cNvGrpSpPr/>
          <p:nvPr/>
        </p:nvGrpSpPr>
        <p:grpSpPr>
          <a:xfrm>
            <a:off x="4314544" y="2512194"/>
            <a:ext cx="3548340" cy="2591146"/>
            <a:chOff x="603935" y="2512194"/>
            <a:chExt cx="3548340" cy="2591146"/>
          </a:xfrm>
        </p:grpSpPr>
        <p:sp>
          <p:nvSpPr>
            <p:cNvPr id="18" name="Rounded Rectangle 17">
              <a:extLst>
                <a:ext uri="{FF2B5EF4-FFF2-40B4-BE49-F238E27FC236}">
                  <a16:creationId xmlns:a16="http://schemas.microsoft.com/office/drawing/2014/main" id="{F72A4F79-EC18-6EA9-3D6F-A92CE943B4FE}"/>
                </a:ext>
              </a:extLst>
            </p:cNvPr>
            <p:cNvSpPr/>
            <p:nvPr userDrawn="1"/>
          </p:nvSpPr>
          <p:spPr bwMode="auto">
            <a:xfrm>
              <a:off x="603935" y="2512194"/>
              <a:ext cx="3548340" cy="2059806"/>
            </a:xfrm>
            <a:prstGeom prst="roundRect">
              <a:avLst>
                <a:gd name="adj" fmla="val 934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9" name="Right Triangle 18">
              <a:extLst>
                <a:ext uri="{FF2B5EF4-FFF2-40B4-BE49-F238E27FC236}">
                  <a16:creationId xmlns:a16="http://schemas.microsoft.com/office/drawing/2014/main" id="{B2B62509-14BD-3A6A-FFE8-6D135F4BFD6A}"/>
                </a:ext>
              </a:extLst>
            </p:cNvPr>
            <p:cNvSpPr/>
            <p:nvPr userDrawn="1"/>
          </p:nvSpPr>
          <p:spPr bwMode="auto">
            <a:xfrm rot="10800000">
              <a:off x="2112435" y="4572000"/>
              <a:ext cx="531340" cy="531340"/>
            </a:xfrm>
            <a:prstGeom prst="rtTriangl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95447D96-6F11-B6CB-FD0F-49BC256F33C6}"/>
              </a:ext>
            </a:extLst>
          </p:cNvPr>
          <p:cNvGrpSpPr/>
          <p:nvPr/>
        </p:nvGrpSpPr>
        <p:grpSpPr>
          <a:xfrm>
            <a:off x="8025153" y="2512194"/>
            <a:ext cx="3548340" cy="2591146"/>
            <a:chOff x="603935" y="2512194"/>
            <a:chExt cx="3548340" cy="2591146"/>
          </a:xfrm>
        </p:grpSpPr>
        <p:sp>
          <p:nvSpPr>
            <p:cNvPr id="21" name="Rounded Rectangle 20">
              <a:extLst>
                <a:ext uri="{FF2B5EF4-FFF2-40B4-BE49-F238E27FC236}">
                  <a16:creationId xmlns:a16="http://schemas.microsoft.com/office/drawing/2014/main" id="{32015933-957D-AB4F-9E26-B51FEF35A03F}"/>
                </a:ext>
              </a:extLst>
            </p:cNvPr>
            <p:cNvSpPr/>
            <p:nvPr userDrawn="1"/>
          </p:nvSpPr>
          <p:spPr bwMode="auto">
            <a:xfrm>
              <a:off x="603935" y="2512194"/>
              <a:ext cx="3548340" cy="2059806"/>
            </a:xfrm>
            <a:prstGeom prst="roundRect">
              <a:avLst>
                <a:gd name="adj" fmla="val 934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2" name="Right Triangle 21">
              <a:extLst>
                <a:ext uri="{FF2B5EF4-FFF2-40B4-BE49-F238E27FC236}">
                  <a16:creationId xmlns:a16="http://schemas.microsoft.com/office/drawing/2014/main" id="{0D7AE92B-13A4-1DFC-D9DA-74446C3EF2FC}"/>
                </a:ext>
              </a:extLst>
            </p:cNvPr>
            <p:cNvSpPr/>
            <p:nvPr userDrawn="1"/>
          </p:nvSpPr>
          <p:spPr bwMode="auto">
            <a:xfrm rot="10800000">
              <a:off x="2112435" y="4572000"/>
              <a:ext cx="531340" cy="531340"/>
            </a:xfrm>
            <a:prstGeom prst="rtTriangl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F4DA2CA-0A4F-5F03-BA5D-850A6F28CDB5}"/>
              </a:ext>
            </a:extLst>
          </p:cNvPr>
          <p:cNvGrpSpPr/>
          <p:nvPr/>
        </p:nvGrpSpPr>
        <p:grpSpPr>
          <a:xfrm>
            <a:off x="603935" y="2512194"/>
            <a:ext cx="3548340" cy="2591146"/>
            <a:chOff x="603935" y="2512194"/>
            <a:chExt cx="3548340" cy="2591146"/>
          </a:xfrm>
        </p:grpSpPr>
        <p:sp>
          <p:nvSpPr>
            <p:cNvPr id="12" name="Rounded Rectangle 11">
              <a:extLst>
                <a:ext uri="{FF2B5EF4-FFF2-40B4-BE49-F238E27FC236}">
                  <a16:creationId xmlns:a16="http://schemas.microsoft.com/office/drawing/2014/main" id="{52F5AF32-A0FF-14FA-8325-E37C80241F8D}"/>
                </a:ext>
              </a:extLst>
            </p:cNvPr>
            <p:cNvSpPr/>
            <p:nvPr userDrawn="1"/>
          </p:nvSpPr>
          <p:spPr bwMode="auto">
            <a:xfrm>
              <a:off x="603935" y="2512194"/>
              <a:ext cx="3548340" cy="2059806"/>
            </a:xfrm>
            <a:prstGeom prst="roundRect">
              <a:avLst>
                <a:gd name="adj" fmla="val 934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5" name="Right Triangle 14">
              <a:extLst>
                <a:ext uri="{FF2B5EF4-FFF2-40B4-BE49-F238E27FC236}">
                  <a16:creationId xmlns:a16="http://schemas.microsoft.com/office/drawing/2014/main" id="{547700D9-A36E-67DB-71A4-DA00729322A8}"/>
                </a:ext>
              </a:extLst>
            </p:cNvPr>
            <p:cNvSpPr/>
            <p:nvPr userDrawn="1"/>
          </p:nvSpPr>
          <p:spPr bwMode="auto">
            <a:xfrm rot="10800000">
              <a:off x="2112435" y="4572000"/>
              <a:ext cx="531340" cy="531340"/>
            </a:xfrm>
            <a:prstGeom prst="rtTriangl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2059805"/>
          </a:xfrm>
          <a:prstGeom prst="rect">
            <a:avLst/>
          </a:prstGeom>
          <a:no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2059805"/>
          </a:xfrm>
          <a:prstGeom prst="rect">
            <a:avLst/>
          </a:prstGeom>
          <a:no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2059805"/>
          </a:xfrm>
          <a:prstGeom prst="rect">
            <a:avLst/>
          </a:prstGeom>
          <a:no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54A2ECB3-CADE-166F-307C-FDBE18874E2A}"/>
              </a:ext>
            </a:extLst>
          </p:cNvPr>
          <p:cNvSpPr>
            <a:spLocks noGrp="1"/>
          </p:cNvSpPr>
          <p:nvPr>
            <p:ph type="body" sz="quarter" idx="14"/>
          </p:nvPr>
        </p:nvSpPr>
        <p:spPr>
          <a:xfrm>
            <a:off x="603935" y="5113681"/>
            <a:ext cx="3548340" cy="531340"/>
          </a:xfrm>
          <a:prstGeom prst="rect">
            <a:avLst/>
          </a:prstGeom>
          <a:noFill/>
        </p:spPr>
        <p:txBody>
          <a:bodyPr lIns="182880" tIns="182880" rIns="182880" bIns="182880" anchor="ctr"/>
          <a:lstStyle>
            <a:lvl1pPr marL="0" indent="0" algn="ctr">
              <a:spcAft>
                <a:spcPts val="800"/>
              </a:spcAft>
              <a:buNone/>
              <a:defRPr sz="1500">
                <a:solidFill>
                  <a:schemeClr val="tx1"/>
                </a:solidFill>
              </a:defRPr>
            </a:lvl1pPr>
          </a:lstStyle>
          <a:p>
            <a:pPr lvl="0"/>
            <a:r>
              <a:rPr lang="en-US"/>
              <a:t>Click to edit Master text styles</a:t>
            </a:r>
          </a:p>
        </p:txBody>
      </p:sp>
      <p:sp>
        <p:nvSpPr>
          <p:cNvPr id="24" name="Text Placeholder 2">
            <a:extLst>
              <a:ext uri="{FF2B5EF4-FFF2-40B4-BE49-F238E27FC236}">
                <a16:creationId xmlns:a16="http://schemas.microsoft.com/office/drawing/2014/main" id="{7543AF21-09A3-FA83-6B13-F2F9B8F865EE}"/>
              </a:ext>
            </a:extLst>
          </p:cNvPr>
          <p:cNvSpPr>
            <a:spLocks noGrp="1"/>
          </p:cNvSpPr>
          <p:nvPr>
            <p:ph type="body" sz="quarter" idx="15"/>
          </p:nvPr>
        </p:nvSpPr>
        <p:spPr>
          <a:xfrm>
            <a:off x="8039725" y="5113681"/>
            <a:ext cx="3548340" cy="531340"/>
          </a:xfrm>
          <a:prstGeom prst="rect">
            <a:avLst/>
          </a:prstGeom>
          <a:noFill/>
        </p:spPr>
        <p:txBody>
          <a:bodyPr lIns="182880" tIns="182880" rIns="182880" bIns="182880" anchor="ctr"/>
          <a:lstStyle>
            <a:lvl1pPr marL="0" indent="0" algn="ctr">
              <a:spcAft>
                <a:spcPts val="800"/>
              </a:spcAft>
              <a:buNone/>
              <a:defRPr sz="1500">
                <a:solidFill>
                  <a:schemeClr val="tx1"/>
                </a:solidFill>
              </a:defRPr>
            </a:lvl1pPr>
          </a:lstStyle>
          <a:p>
            <a:pPr lvl="0"/>
            <a:r>
              <a:rPr lang="en-US"/>
              <a:t>Click to edit Master text styles</a:t>
            </a:r>
          </a:p>
        </p:txBody>
      </p:sp>
      <p:sp>
        <p:nvSpPr>
          <p:cNvPr id="25" name="Text Placeholder 2">
            <a:extLst>
              <a:ext uri="{FF2B5EF4-FFF2-40B4-BE49-F238E27FC236}">
                <a16:creationId xmlns:a16="http://schemas.microsoft.com/office/drawing/2014/main" id="{4976FD6A-BDC8-C471-F22C-8AB0F9F60E96}"/>
              </a:ext>
            </a:extLst>
          </p:cNvPr>
          <p:cNvSpPr>
            <a:spLocks noGrp="1"/>
          </p:cNvSpPr>
          <p:nvPr>
            <p:ph type="body" sz="quarter" idx="16"/>
          </p:nvPr>
        </p:nvSpPr>
        <p:spPr>
          <a:xfrm>
            <a:off x="4321830" y="5113681"/>
            <a:ext cx="3548340" cy="531340"/>
          </a:xfrm>
          <a:prstGeom prst="rect">
            <a:avLst/>
          </a:prstGeom>
          <a:noFill/>
        </p:spPr>
        <p:txBody>
          <a:bodyPr lIns="182880" tIns="182880" rIns="182880" bIns="182880" anchor="ctr"/>
          <a:lstStyle>
            <a:lvl1pPr marL="0" indent="0" algn="ctr">
              <a:spcAft>
                <a:spcPts val="800"/>
              </a:spcAft>
              <a:buNone/>
              <a:defRPr sz="1500">
                <a:solidFill>
                  <a:schemeClr val="tx1"/>
                </a:solidFill>
              </a:defRPr>
            </a:lvl1pPr>
          </a:lstStyle>
          <a:p>
            <a:pPr lvl="0"/>
            <a:r>
              <a:rPr lang="en-US"/>
              <a:t>Click to edit Master text styles</a:t>
            </a:r>
          </a:p>
        </p:txBody>
      </p:sp>
      <p:sp>
        <p:nvSpPr>
          <p:cNvPr id="7" name="Text Placeholder 4">
            <a:extLst>
              <a:ext uri="{FF2B5EF4-FFF2-40B4-BE49-F238E27FC236}">
                <a16:creationId xmlns:a16="http://schemas.microsoft.com/office/drawing/2014/main" id="{53952028-C862-945E-795F-218D53017944}"/>
              </a:ext>
            </a:extLst>
          </p:cNvPr>
          <p:cNvSpPr>
            <a:spLocks noGrp="1"/>
          </p:cNvSpPr>
          <p:nvPr>
            <p:ph type="body" sz="quarter" idx="17"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7325690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anim calcmode="lin" valueType="num">
                                      <p:cBhvr>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anim calcmode="lin" valueType="num">
                                      <p:cBhvr>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anim calcmode="lin" valueType="num">
                                      <p:cBhvr>
                                        <p:cTn id="3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build="p">
        <p:tmplLst>
          <p:tmpl lvl="1">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295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738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207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022710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717127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Key Point Three Steps">
    <p:spTree>
      <p:nvGrpSpPr>
        <p:cNvPr id="1" name=""/>
        <p:cNvGrpSpPr/>
        <p:nvPr/>
      </p:nvGrpSpPr>
      <p:grpSpPr>
        <a:xfrm>
          <a:off x="0" y="0"/>
          <a:ext cx="0" cy="0"/>
          <a:chOff x="0" y="0"/>
          <a:chExt cx="0" cy="0"/>
        </a:xfrm>
      </p:grpSpPr>
      <p:sp>
        <p:nvSpPr>
          <p:cNvPr id="22" name="Chevron 21">
            <a:extLst>
              <a:ext uri="{FF2B5EF4-FFF2-40B4-BE49-F238E27FC236}">
                <a16:creationId xmlns:a16="http://schemas.microsoft.com/office/drawing/2014/main" id="{D5A759FA-2273-C3CD-4599-882D97932240}"/>
              </a:ext>
            </a:extLst>
          </p:cNvPr>
          <p:cNvSpPr/>
          <p:nvPr/>
        </p:nvSpPr>
        <p:spPr bwMode="auto">
          <a:xfrm>
            <a:off x="839610"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Chevron 7">
            <a:extLst>
              <a:ext uri="{FF2B5EF4-FFF2-40B4-BE49-F238E27FC236}">
                <a16:creationId xmlns:a16="http://schemas.microsoft.com/office/drawing/2014/main" id="{98F5EBE5-0361-5763-F2E3-DFCE6D0ACFAF}"/>
              </a:ext>
            </a:extLst>
          </p:cNvPr>
          <p:cNvSpPr/>
          <p:nvPr/>
        </p:nvSpPr>
        <p:spPr bwMode="auto">
          <a:xfrm>
            <a:off x="4644151"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5" name="Chevron 14">
            <a:extLst>
              <a:ext uri="{FF2B5EF4-FFF2-40B4-BE49-F238E27FC236}">
                <a16:creationId xmlns:a16="http://schemas.microsoft.com/office/drawing/2014/main" id="{0762AD25-0D3D-AB53-15B1-9027A216B556}"/>
              </a:ext>
            </a:extLst>
          </p:cNvPr>
          <p:cNvSpPr/>
          <p:nvPr/>
        </p:nvSpPr>
        <p:spPr bwMode="auto">
          <a:xfrm>
            <a:off x="8338143"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11" name="Text Placeholder 2">
            <a:extLst>
              <a:ext uri="{FF2B5EF4-FFF2-40B4-BE49-F238E27FC236}">
                <a16:creationId xmlns:a16="http://schemas.microsoft.com/office/drawing/2014/main" id="{38ACC5D1-68CA-8997-C80B-59FA9FC293AA}"/>
              </a:ext>
            </a:extLst>
          </p:cNvPr>
          <p:cNvSpPr>
            <a:spLocks noGrp="1"/>
          </p:cNvSpPr>
          <p:nvPr>
            <p:ph type="body" sz="quarter" idx="11"/>
          </p:nvPr>
        </p:nvSpPr>
        <p:spPr>
          <a:xfrm>
            <a:off x="1268750" y="3219822"/>
            <a:ext cx="2953895"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2" name="Text Placeholder 2">
            <a:extLst>
              <a:ext uri="{FF2B5EF4-FFF2-40B4-BE49-F238E27FC236}">
                <a16:creationId xmlns:a16="http://schemas.microsoft.com/office/drawing/2014/main" id="{5244A2E7-3252-FD24-62FC-53CBB60BC684}"/>
              </a:ext>
            </a:extLst>
          </p:cNvPr>
          <p:cNvSpPr>
            <a:spLocks noGrp="1"/>
          </p:cNvSpPr>
          <p:nvPr>
            <p:ph type="body" sz="quarter" idx="14"/>
          </p:nvPr>
        </p:nvSpPr>
        <p:spPr>
          <a:xfrm>
            <a:off x="5088383" y="3219822"/>
            <a:ext cx="2870449"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3" name="Text Placeholder 2">
            <a:extLst>
              <a:ext uri="{FF2B5EF4-FFF2-40B4-BE49-F238E27FC236}">
                <a16:creationId xmlns:a16="http://schemas.microsoft.com/office/drawing/2014/main" id="{DF830962-7840-3855-A864-DFC8FA1AF2D1}"/>
              </a:ext>
            </a:extLst>
          </p:cNvPr>
          <p:cNvSpPr>
            <a:spLocks noGrp="1"/>
          </p:cNvSpPr>
          <p:nvPr>
            <p:ph type="body" sz="quarter" idx="15"/>
          </p:nvPr>
        </p:nvSpPr>
        <p:spPr>
          <a:xfrm>
            <a:off x="8869907" y="3219822"/>
            <a:ext cx="2961309"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6" name="Oval 15">
            <a:extLst>
              <a:ext uri="{FF2B5EF4-FFF2-40B4-BE49-F238E27FC236}">
                <a16:creationId xmlns:a16="http://schemas.microsoft.com/office/drawing/2014/main" id="{98C98608-048F-16AD-994B-70ED0EFDB18C}"/>
              </a:ext>
            </a:extLst>
          </p:cNvPr>
          <p:cNvSpPr/>
          <p:nvPr/>
        </p:nvSpPr>
        <p:spPr bwMode="auto">
          <a:xfrm>
            <a:off x="503854" y="3810024"/>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1</a:t>
            </a:r>
          </a:p>
        </p:txBody>
      </p:sp>
      <p:sp>
        <p:nvSpPr>
          <p:cNvPr id="17" name="TextBox 16">
            <a:extLst>
              <a:ext uri="{FF2B5EF4-FFF2-40B4-BE49-F238E27FC236}">
                <a16:creationId xmlns:a16="http://schemas.microsoft.com/office/drawing/2014/main" id="{3ECE6E20-AA39-BB88-B74D-701EB23F38B2}"/>
              </a:ext>
            </a:extLst>
          </p:cNvPr>
          <p:cNvSpPr txBox="1"/>
          <p:nvPr/>
        </p:nvSpPr>
        <p:spPr>
          <a:xfrm>
            <a:off x="832513" y="2906008"/>
            <a:ext cx="65" cy="307777"/>
          </a:xfrm>
          <a:prstGeom prst="rect">
            <a:avLst/>
          </a:prstGeom>
          <a:noFill/>
        </p:spPr>
        <p:txBody>
          <a:bodyPr wrap="none" lIns="0" tIns="0" rIns="0" bIns="0" rtlCol="0">
            <a:spAutoFit/>
          </a:bodyPr>
          <a:lstStyle/>
          <a:p>
            <a:pPr algn="l"/>
            <a:endParaRPr lang="en-US" sz="2000"/>
          </a:p>
        </p:txBody>
      </p:sp>
      <p:sp>
        <p:nvSpPr>
          <p:cNvPr id="18" name="Oval 17">
            <a:extLst>
              <a:ext uri="{FF2B5EF4-FFF2-40B4-BE49-F238E27FC236}">
                <a16:creationId xmlns:a16="http://schemas.microsoft.com/office/drawing/2014/main" id="{618E241E-5D9C-7DE5-877E-7F6A05E23F45}"/>
              </a:ext>
            </a:extLst>
          </p:cNvPr>
          <p:cNvSpPr/>
          <p:nvPr/>
        </p:nvSpPr>
        <p:spPr bwMode="auto">
          <a:xfrm>
            <a:off x="4386062" y="3810024"/>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2</a:t>
            </a:r>
          </a:p>
        </p:txBody>
      </p:sp>
      <p:sp>
        <p:nvSpPr>
          <p:cNvPr id="19" name="Oval 18">
            <a:extLst>
              <a:ext uri="{FF2B5EF4-FFF2-40B4-BE49-F238E27FC236}">
                <a16:creationId xmlns:a16="http://schemas.microsoft.com/office/drawing/2014/main" id="{1F196BB4-352D-9A9D-CDC2-DA2F88E9C908}"/>
              </a:ext>
            </a:extLst>
          </p:cNvPr>
          <p:cNvSpPr/>
          <p:nvPr/>
        </p:nvSpPr>
        <p:spPr bwMode="auto">
          <a:xfrm>
            <a:off x="8144950" y="3826311"/>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3</a:t>
            </a:r>
          </a:p>
        </p:txBody>
      </p:sp>
      <p:sp>
        <p:nvSpPr>
          <p:cNvPr id="20" name="TextBox 19">
            <a:extLst>
              <a:ext uri="{FF2B5EF4-FFF2-40B4-BE49-F238E27FC236}">
                <a16:creationId xmlns:a16="http://schemas.microsoft.com/office/drawing/2014/main" id="{D580B90E-9548-5498-4F5C-A1BA61A99ED8}"/>
              </a:ext>
            </a:extLst>
          </p:cNvPr>
          <p:cNvSpPr txBox="1"/>
          <p:nvPr/>
        </p:nvSpPr>
        <p:spPr>
          <a:xfrm>
            <a:off x="5176787" y="2796826"/>
            <a:ext cx="65" cy="307777"/>
          </a:xfrm>
          <a:prstGeom prst="rect">
            <a:avLst/>
          </a:prstGeom>
          <a:noFill/>
        </p:spPr>
        <p:txBody>
          <a:bodyPr wrap="none" lIns="0" tIns="0" rIns="0" bIns="0" rtlCol="0">
            <a:spAutoFit/>
          </a:bodyPr>
          <a:lstStyle/>
          <a:p>
            <a:pPr algn="l"/>
            <a:endParaRPr lang="en-US" sz="2000"/>
          </a:p>
        </p:txBody>
      </p:sp>
      <p:sp>
        <p:nvSpPr>
          <p:cNvPr id="21" name="TextBox 20">
            <a:extLst>
              <a:ext uri="{FF2B5EF4-FFF2-40B4-BE49-F238E27FC236}">
                <a16:creationId xmlns:a16="http://schemas.microsoft.com/office/drawing/2014/main" id="{6C1571F5-8AAF-D92D-B690-DAA186F42AB5}"/>
              </a:ext>
            </a:extLst>
          </p:cNvPr>
          <p:cNvSpPr txBox="1"/>
          <p:nvPr/>
        </p:nvSpPr>
        <p:spPr>
          <a:xfrm>
            <a:off x="791570" y="2783178"/>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294528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 presetClass="entr" presetSubtype="2"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Key Poi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432006"/>
            <a:ext cx="11018838" cy="3672142"/>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106838410"/>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1656863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Key Point Freefor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2618664230"/>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IG Idea">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06C726-351B-10D7-D033-347F1066362C}"/>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723900" y="3793279"/>
            <a:ext cx="10744200" cy="307777"/>
          </a:xfrm>
        </p:spPr>
        <p:txBody>
          <a:bodyPr>
            <a:spAutoFit/>
          </a:bodyPr>
          <a:lstStyle>
            <a:lvl1pPr marL="0" indent="0" algn="ctr">
              <a:buNone/>
              <a:defRPr sz="2000" b="0" i="0">
                <a:solidFill>
                  <a:schemeClr val="tx1">
                    <a:tint val="75000"/>
                  </a:schemeClr>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Subtext for your big idea.</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723900" y="2943370"/>
            <a:ext cx="10744200" cy="664797"/>
          </a:xfrm>
        </p:spPr>
        <p:txBody>
          <a:bodyPr lIns="0" tIns="0" rIns="0" bIns="0" anchor="b">
            <a:spAutoFit/>
          </a:bodyPr>
          <a:lstStyle>
            <a:lvl1pPr algn="ctr">
              <a:defRPr sz="4800"/>
            </a:lvl1pPr>
          </a:lstStyle>
          <a:p>
            <a:r>
              <a:rPr lang="en-US"/>
              <a:t>What is your big idea?</a:t>
            </a:r>
          </a:p>
        </p:txBody>
      </p:sp>
      <p:pic>
        <p:nvPicPr>
          <p:cNvPr id="4" name="Picture 3">
            <a:extLst>
              <a:ext uri="{FF2B5EF4-FFF2-40B4-BE49-F238E27FC236}">
                <a16:creationId xmlns:a16="http://schemas.microsoft.com/office/drawing/2014/main" id="{095B86F3-2571-22C1-87E2-F589BF01EEC9}"/>
              </a:ext>
            </a:extLst>
          </p:cNvPr>
          <p:cNvPicPr>
            <a:picLocks noChangeAspect="1"/>
          </p:cNvPicPr>
          <p:nvPr userDrawn="1"/>
        </p:nvPicPr>
        <p:blipFill rotWithShape="1">
          <a:blip r:embed="rId2"/>
          <a:srcRect l="16750" t="2965" r="74732" b="4086"/>
          <a:stretch/>
        </p:blipFill>
        <p:spPr>
          <a:xfrm rot="5400000">
            <a:off x="5656385" y="322386"/>
            <a:ext cx="879229" cy="12192000"/>
          </a:xfrm>
          <a:prstGeom prst="rect">
            <a:avLst/>
          </a:prstGeom>
        </p:spPr>
      </p:pic>
    </p:spTree>
    <p:extLst>
      <p:ext uri="{BB962C8B-B14F-4D97-AF65-F5344CB8AC3E}">
        <p14:creationId xmlns:p14="http://schemas.microsoft.com/office/powerpoint/2010/main" val="3315040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ular From-To">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From-To Scenario</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FD2CAF63-631A-D1EE-0E5D-F1A69C2878D2}"/>
              </a:ext>
            </a:extLst>
          </p:cNvPr>
          <p:cNvSpPr>
            <a:spLocks noGrp="1"/>
          </p:cNvSpPr>
          <p:nvPr>
            <p:ph type="body" sz="quarter" idx="11"/>
          </p:nvPr>
        </p:nvSpPr>
        <p:spPr>
          <a:xfrm>
            <a:off x="770008" y="3255000"/>
            <a:ext cx="5089698" cy="2762468"/>
          </a:xfrm>
          <a:prstGeom prst="rect">
            <a:avLst/>
          </a:prstGeom>
        </p:spPr>
        <p:txBody>
          <a:bodyPr lIns="0" anchor="t"/>
          <a:lstStyle>
            <a:lvl1pPr marL="0" indent="0">
              <a:spcAft>
                <a:spcPts val="800"/>
              </a:spcAft>
              <a:buNone/>
              <a:defRPr sz="2400"/>
            </a:lvl1pPr>
          </a:lstStyle>
          <a:p>
            <a:pPr lvl="0"/>
            <a:r>
              <a:rPr lang="en-US"/>
              <a:t>Click to edit Master text styles</a:t>
            </a:r>
          </a:p>
        </p:txBody>
      </p:sp>
      <p:sp>
        <p:nvSpPr>
          <p:cNvPr id="8" name="Text Placeholder 2">
            <a:extLst>
              <a:ext uri="{FF2B5EF4-FFF2-40B4-BE49-F238E27FC236}">
                <a16:creationId xmlns:a16="http://schemas.microsoft.com/office/drawing/2014/main" id="{0601E2E8-D3A5-1765-1BA5-27EE18DC0E7A}"/>
              </a:ext>
            </a:extLst>
          </p:cNvPr>
          <p:cNvSpPr>
            <a:spLocks noGrp="1"/>
          </p:cNvSpPr>
          <p:nvPr>
            <p:ph type="body" sz="quarter" idx="12"/>
          </p:nvPr>
        </p:nvSpPr>
        <p:spPr>
          <a:xfrm>
            <a:off x="6457130" y="3255000"/>
            <a:ext cx="5089698" cy="2762468"/>
          </a:xfrm>
          <a:prstGeom prst="rect">
            <a:avLst/>
          </a:prstGeom>
        </p:spPr>
        <p:txBody>
          <a:bodyPr lIns="0" anchor="t"/>
          <a:lstStyle>
            <a:lvl1pPr marL="0" indent="0">
              <a:spcAft>
                <a:spcPts val="800"/>
              </a:spcAft>
              <a:buNone/>
              <a:defRPr sz="2400"/>
            </a:lvl1pPr>
          </a:lstStyle>
          <a:p>
            <a:pPr lvl="0"/>
            <a:r>
              <a:rPr lang="en-US"/>
              <a:t>Click to edit Master text styles</a:t>
            </a:r>
          </a:p>
        </p:txBody>
      </p:sp>
      <p:cxnSp>
        <p:nvCxnSpPr>
          <p:cNvPr id="9" name="Straight Connector 8">
            <a:extLst>
              <a:ext uri="{FF2B5EF4-FFF2-40B4-BE49-F238E27FC236}">
                <a16:creationId xmlns:a16="http://schemas.microsoft.com/office/drawing/2014/main" id="{FD83FD57-B0AF-DE06-386D-9768F5AA0590}"/>
              </a:ext>
              <a:ext uri="{C183D7F6-B498-43B3-948B-1728B52AA6E4}">
                <adec:decorative xmlns:adec="http://schemas.microsoft.com/office/drawing/2017/decorative" val="1"/>
              </a:ext>
            </a:extLst>
          </p:cNvPr>
          <p:cNvCxnSpPr>
            <a:cxnSpLocks/>
          </p:cNvCxnSpPr>
          <p:nvPr/>
        </p:nvCxnSpPr>
        <p:spPr>
          <a:xfrm>
            <a:off x="603934" y="2927088"/>
            <a:ext cx="11018521" cy="0"/>
          </a:xfrm>
          <a:prstGeom prst="line">
            <a:avLst/>
          </a:prstGeom>
          <a:ln w="381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4194B1-64D9-FA57-222E-23DE2CDF3E2D}"/>
              </a:ext>
              <a:ext uri="{C183D7F6-B498-43B3-948B-1728B52AA6E4}">
                <adec:decorative xmlns:adec="http://schemas.microsoft.com/office/drawing/2017/decorative" val="1"/>
              </a:ext>
            </a:extLst>
          </p:cNvPr>
          <p:cNvCxnSpPr>
            <a:cxnSpLocks/>
          </p:cNvCxnSpPr>
          <p:nvPr/>
        </p:nvCxnSpPr>
        <p:spPr>
          <a:xfrm>
            <a:off x="6096000" y="2422215"/>
            <a:ext cx="0" cy="3766711"/>
          </a:xfrm>
          <a:prstGeom prst="line">
            <a:avLst/>
          </a:prstGeom>
          <a:ln w="63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4B7A871-138D-99F7-8F59-32D8BF3587D1}"/>
              </a:ext>
            </a:extLst>
          </p:cNvPr>
          <p:cNvSpPr txBox="1"/>
          <p:nvPr/>
        </p:nvSpPr>
        <p:spPr>
          <a:xfrm>
            <a:off x="3095625" y="2613800"/>
            <a:ext cx="65" cy="307777"/>
          </a:xfrm>
          <a:prstGeom prst="rect">
            <a:avLst/>
          </a:prstGeom>
          <a:noFill/>
        </p:spPr>
        <p:txBody>
          <a:bodyPr wrap="none" lIns="0" tIns="0" rIns="0" bIns="0" rtlCol="0">
            <a:spAutoFit/>
          </a:bodyPr>
          <a:lstStyle/>
          <a:p>
            <a:pPr algn="l"/>
            <a:endParaRPr lang="en-US" sz="2000"/>
          </a:p>
        </p:txBody>
      </p:sp>
      <p:sp>
        <p:nvSpPr>
          <p:cNvPr id="2" name="Text Placeholder 2">
            <a:extLst>
              <a:ext uri="{FF2B5EF4-FFF2-40B4-BE49-F238E27FC236}">
                <a16:creationId xmlns:a16="http://schemas.microsoft.com/office/drawing/2014/main" id="{0ED7D3BC-54A9-47D1-FB75-BB7F9ED8E8A8}"/>
              </a:ext>
            </a:extLst>
          </p:cNvPr>
          <p:cNvSpPr>
            <a:spLocks noGrp="1"/>
          </p:cNvSpPr>
          <p:nvPr>
            <p:ph type="body" sz="quarter" idx="13" hasCustomPrompt="1"/>
          </p:nvPr>
        </p:nvSpPr>
        <p:spPr>
          <a:xfrm>
            <a:off x="770008" y="2308097"/>
            <a:ext cx="5089633" cy="323654"/>
          </a:xfrm>
          <a:prstGeom prst="rect">
            <a:avLst/>
          </a:prstGeom>
        </p:spPr>
        <p:txBody>
          <a:bodyPr lIns="0" anchor="ctr"/>
          <a:lstStyle>
            <a:lvl1pPr marL="0" indent="0" algn="ctr">
              <a:spcAft>
                <a:spcPts val="800"/>
              </a:spcAft>
              <a:buNone/>
              <a:defRPr sz="2000" cap="all" spc="200" baseline="0"/>
            </a:lvl1pPr>
          </a:lstStyle>
          <a:p>
            <a:pPr lvl="0"/>
            <a:r>
              <a:rPr lang="en-US"/>
              <a:t>FROM STATE</a:t>
            </a:r>
          </a:p>
        </p:txBody>
      </p:sp>
      <p:sp>
        <p:nvSpPr>
          <p:cNvPr id="3" name="Text Placeholder 2">
            <a:extLst>
              <a:ext uri="{FF2B5EF4-FFF2-40B4-BE49-F238E27FC236}">
                <a16:creationId xmlns:a16="http://schemas.microsoft.com/office/drawing/2014/main" id="{13ED658A-C8F9-D564-0B51-F61FD905EBF3}"/>
              </a:ext>
            </a:extLst>
          </p:cNvPr>
          <p:cNvSpPr>
            <a:spLocks noGrp="1"/>
          </p:cNvSpPr>
          <p:nvPr>
            <p:ph type="body" sz="quarter" idx="14" hasCustomPrompt="1"/>
          </p:nvPr>
        </p:nvSpPr>
        <p:spPr>
          <a:xfrm>
            <a:off x="6457130" y="2308097"/>
            <a:ext cx="5089633" cy="323654"/>
          </a:xfrm>
          <a:prstGeom prst="rect">
            <a:avLst/>
          </a:prstGeom>
        </p:spPr>
        <p:txBody>
          <a:bodyPr lIns="0" anchor="ctr"/>
          <a:lstStyle>
            <a:lvl1pPr marL="0" indent="0" algn="ctr">
              <a:spcAft>
                <a:spcPts val="800"/>
              </a:spcAft>
              <a:buNone/>
              <a:defRPr sz="2000" cap="all" spc="200" baseline="0"/>
            </a:lvl1pPr>
          </a:lstStyle>
          <a:p>
            <a:pPr lvl="0"/>
            <a:r>
              <a:rPr lang="en-US"/>
              <a:t>TO STATE</a:t>
            </a:r>
          </a:p>
        </p:txBody>
      </p:sp>
      <p:sp>
        <p:nvSpPr>
          <p:cNvPr id="6" name="Text Placeholder 4">
            <a:extLst>
              <a:ext uri="{FF2B5EF4-FFF2-40B4-BE49-F238E27FC236}">
                <a16:creationId xmlns:a16="http://schemas.microsoft.com/office/drawing/2014/main" id="{EF85628C-AAAD-BD91-8CD4-A1A4286AB964}"/>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2108250555"/>
      </p:ext>
    </p:extLst>
  </p:cSld>
  <p:clrMapOvr>
    <a:masterClrMapping/>
  </p:clrMapOvr>
  <p:transition spd="slow">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201996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5442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3900" y="1362872"/>
            <a:ext cx="10515600" cy="443198"/>
          </a:xfrm>
        </p:spPr>
        <p:txBody>
          <a:bodyPr wrap="square">
            <a:spAutoFit/>
          </a:bodyPr>
          <a:lstStyle/>
          <a:p>
            <a:r>
              <a:rPr lang="en-US"/>
              <a:t>A concise, specific, and conversational active headline.</a:t>
            </a:r>
          </a:p>
        </p:txBody>
      </p:sp>
      <p:sp>
        <p:nvSpPr>
          <p:cNvPr id="10" name="Content Placeholder 2">
            <a:extLst>
              <a:ext uri="{FF2B5EF4-FFF2-40B4-BE49-F238E27FC236}">
                <a16:creationId xmlns:a16="http://schemas.microsoft.com/office/drawing/2014/main" id="{C48EC71C-D4A1-1E6C-CF0D-B6FC362ABF64}"/>
              </a:ext>
            </a:extLst>
          </p:cNvPr>
          <p:cNvSpPr>
            <a:spLocks noGrp="1"/>
          </p:cNvSpPr>
          <p:nvPr>
            <p:ph idx="1" hasCustomPrompt="1"/>
          </p:nvPr>
        </p:nvSpPr>
        <p:spPr>
          <a:xfrm>
            <a:off x="723900" y="2000250"/>
            <a:ext cx="10515600" cy="4171950"/>
          </a:xfrm>
        </p:spPr>
        <p:txBody>
          <a:bodyPr lIns="0" tIns="0" rIns="0" b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743078C0-2270-0525-5AF4-41E6139CA40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61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68">
          <p15:clr>
            <a:srgbClr val="9FCC3B"/>
          </p15:clr>
        </p15:guide>
        <p15:guide id="2" orient="horz" pos="1080">
          <p15:clr>
            <a:srgbClr val="9FCC3B"/>
          </p15:clr>
        </p15:guide>
        <p15:guide id="3" orient="horz" pos="1260">
          <p15:clr>
            <a:srgbClr val="5ACBF0"/>
          </p15:clr>
        </p15:guide>
        <p15:guide id="4" orient="horz" pos="3888">
          <p15:clr>
            <a:srgbClr val="5ACBF0"/>
          </p15:clr>
        </p15:guide>
        <p15:guide id="5" pos="708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06BE13-FF2C-3A41-A53B-D6BC2DDA0AE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91F2C">
                  <a:lumMod val="85000"/>
                </a:srgbClr>
              </a:solidFill>
              <a:effectLst/>
              <a:uLnTx/>
              <a:uFillTx/>
              <a:latin typeface="Segoe UI"/>
              <a:ea typeface="+mn-ea"/>
              <a:cs typeface="+mn-cs"/>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84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B77924-EE23-B52E-9C89-88632E1B314E}"/>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Placeholder 2"/>
          <p:cNvSpPr>
            <a:spLocks noGrp="1"/>
          </p:cNvSpPr>
          <p:nvPr>
            <p:ph type="body" idx="1" hasCustomPrompt="1"/>
          </p:nvPr>
        </p:nvSpPr>
        <p:spPr>
          <a:xfrm>
            <a:off x="4305300" y="3977644"/>
            <a:ext cx="6191251" cy="307777"/>
          </a:xfrm>
        </p:spPr>
        <p:txBody>
          <a:bodyPr wrap="square">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4305300" y="3313744"/>
            <a:ext cx="6191251" cy="553998"/>
          </a:xfrm>
        </p:spPr>
        <p:txBody>
          <a:bodyPr wrap="square" lIns="0" tIns="0" rIns="0" bIns="0" anchor="b">
            <a:spAutoFit/>
          </a:bodyPr>
          <a:lstStyle>
            <a:lvl1pPr>
              <a:defRPr sz="4000"/>
            </a:lvl1pPr>
          </a:lstStyle>
          <a:p>
            <a:r>
              <a:rPr lang="en-US"/>
              <a:t>The title of your section.</a:t>
            </a:r>
          </a:p>
        </p:txBody>
      </p:sp>
      <p:pic>
        <p:nvPicPr>
          <p:cNvPr id="4" name="Picture 3">
            <a:extLst>
              <a:ext uri="{FF2B5EF4-FFF2-40B4-BE49-F238E27FC236}">
                <a16:creationId xmlns:a16="http://schemas.microsoft.com/office/drawing/2014/main" id="{7F7C3D6D-1C63-D0A2-5EB7-BF8265D9CAAE}"/>
              </a:ext>
            </a:extLst>
          </p:cNvPr>
          <p:cNvPicPr>
            <a:picLocks noChangeAspect="1"/>
          </p:cNvPicPr>
          <p:nvPr userDrawn="1"/>
        </p:nvPicPr>
        <p:blipFill rotWithShape="1">
          <a:blip r:embed="rId2"/>
          <a:srcRect l="16043" t="10451" r="41229" b="18579"/>
          <a:stretch/>
        </p:blipFill>
        <p:spPr>
          <a:xfrm rot="10800000">
            <a:off x="-2" y="0"/>
            <a:ext cx="3249637" cy="6858000"/>
          </a:xfrm>
          <a:prstGeom prst="rect">
            <a:avLst/>
          </a:prstGeom>
        </p:spPr>
      </p:pic>
    </p:spTree>
    <p:extLst>
      <p:ext uri="{BB962C8B-B14F-4D97-AF65-F5344CB8AC3E}">
        <p14:creationId xmlns:p14="http://schemas.microsoft.com/office/powerpoint/2010/main" val="2113513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6612">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899" y="3653545"/>
            <a:ext cx="2102652"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735798" y="4062620"/>
            <a:ext cx="2102652"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3524248" y="3653545"/>
            <a:ext cx="2102654"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3536147" y="4057650"/>
            <a:ext cx="2102653"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113051" y="3664601"/>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124950"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06BE13-FF2C-3A41-A53B-D6BC2DDA0AE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91F2C">
                  <a:lumMod val="85000"/>
                </a:srgbClr>
              </a:solidFill>
              <a:effectLst/>
              <a:uLnTx/>
              <a:uFillTx/>
              <a:latin typeface="Segoe UI"/>
              <a:ea typeface="+mn-ea"/>
              <a:cs typeface="+mn-cs"/>
            </a:endParaRPr>
          </a:p>
        </p:txBody>
      </p:sp>
      <p:sp>
        <p:nvSpPr>
          <p:cNvPr id="2" name="Text Placeholder 15">
            <a:extLst>
              <a:ext uri="{FF2B5EF4-FFF2-40B4-BE49-F238E27FC236}">
                <a16:creationId xmlns:a16="http://schemas.microsoft.com/office/drawing/2014/main" id="{F4A7A32C-D4B5-8E0F-D416-E6B26162F4FD}"/>
              </a:ext>
            </a:extLst>
          </p:cNvPr>
          <p:cNvSpPr>
            <a:spLocks noGrp="1"/>
          </p:cNvSpPr>
          <p:nvPr>
            <p:ph type="body" sz="quarter" idx="40" hasCustomPrompt="1"/>
          </p:nvPr>
        </p:nvSpPr>
        <p:spPr>
          <a:xfrm>
            <a:off x="6312702" y="3653545"/>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 name="Text Placeholder 18">
            <a:extLst>
              <a:ext uri="{FF2B5EF4-FFF2-40B4-BE49-F238E27FC236}">
                <a16:creationId xmlns:a16="http://schemas.microsoft.com/office/drawing/2014/main" id="{0B83AFA9-8C52-6BD1-E099-BCFB512643B7}"/>
              </a:ext>
            </a:extLst>
          </p:cNvPr>
          <p:cNvSpPr>
            <a:spLocks noGrp="1"/>
          </p:cNvSpPr>
          <p:nvPr>
            <p:ph type="body" sz="quarter" idx="41" hasCustomPrompt="1"/>
          </p:nvPr>
        </p:nvSpPr>
        <p:spPr>
          <a:xfrm>
            <a:off x="6324601"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4" name="Text Placeholder 25">
            <a:extLst>
              <a:ext uri="{FF2B5EF4-FFF2-40B4-BE49-F238E27FC236}">
                <a16:creationId xmlns:a16="http://schemas.microsoft.com/office/drawing/2014/main" id="{87F8F591-4D2A-9EBC-836E-DC01C767A840}"/>
              </a:ext>
            </a:extLst>
          </p:cNvPr>
          <p:cNvSpPr>
            <a:spLocks noGrp="1"/>
          </p:cNvSpPr>
          <p:nvPr>
            <p:ph type="body" sz="quarter" idx="25"/>
          </p:nvPr>
        </p:nvSpPr>
        <p:spPr>
          <a:xfrm>
            <a:off x="6342071" y="2114160"/>
            <a:ext cx="839779" cy="1029090"/>
          </a:xfrm>
          <a:blipFill dpi="0" rotWithShape="1">
            <a:blip r:embed="rId2"/>
            <a:srcRect/>
            <a:tile tx="-146050" ty="254000" sx="100000" sy="100000" flip="none" algn="bl"/>
          </a:blipFill>
        </p:spPr>
        <p:txBody>
          <a:bodyPr>
            <a:normAutofit/>
          </a:bodyPr>
          <a:lstStyle>
            <a:lvl1pPr marL="0" indent="0">
              <a:buNone/>
              <a:defRPr sz="100">
                <a:noFill/>
              </a:defRPr>
            </a:lvl1pPr>
          </a:lstStyle>
          <a:p>
            <a:pPr lvl="0"/>
            <a:endParaRPr lang="en-US"/>
          </a:p>
        </p:txBody>
      </p:sp>
      <p:sp>
        <p:nvSpPr>
          <p:cNvPr id="5" name="Text Placeholder 25">
            <a:extLst>
              <a:ext uri="{FF2B5EF4-FFF2-40B4-BE49-F238E27FC236}">
                <a16:creationId xmlns:a16="http://schemas.microsoft.com/office/drawing/2014/main" id="{C32D8907-C1FF-53B1-4089-A1A0CA25DB19}"/>
              </a:ext>
            </a:extLst>
          </p:cNvPr>
          <p:cNvSpPr>
            <a:spLocks noGrp="1"/>
          </p:cNvSpPr>
          <p:nvPr>
            <p:ph type="body" sz="quarter" idx="24"/>
          </p:nvPr>
        </p:nvSpPr>
        <p:spPr>
          <a:xfrm>
            <a:off x="3524250" y="2116446"/>
            <a:ext cx="825500" cy="1026804"/>
          </a:xfrm>
          <a:blipFill dpi="0" rotWithShape="1">
            <a:blip r:embed="rId3"/>
            <a:srcRect/>
            <a:tile tx="-146050" ty="254000" sx="100000" sy="100000" flip="none" algn="bl"/>
          </a:blipFill>
        </p:spPr>
        <p:txBody>
          <a:bodyPr>
            <a:normAutofit/>
          </a:bodyPr>
          <a:lstStyle>
            <a:lvl1pPr marL="0" indent="0">
              <a:buNone/>
              <a:defRPr sz="100">
                <a:noFill/>
              </a:defRPr>
            </a:lvl1pPr>
          </a:lstStyle>
          <a:p>
            <a:pPr lvl="0"/>
            <a:endParaRPr lang="en-US"/>
          </a:p>
        </p:txBody>
      </p:sp>
      <p:sp>
        <p:nvSpPr>
          <p:cNvPr id="6" name="Text Placeholder 25">
            <a:extLst>
              <a:ext uri="{FF2B5EF4-FFF2-40B4-BE49-F238E27FC236}">
                <a16:creationId xmlns:a16="http://schemas.microsoft.com/office/drawing/2014/main" id="{9EF6E404-308D-9EE7-A32F-B074DF9751D2}"/>
              </a:ext>
            </a:extLst>
          </p:cNvPr>
          <p:cNvSpPr>
            <a:spLocks noGrp="1"/>
          </p:cNvSpPr>
          <p:nvPr>
            <p:ph type="body" sz="quarter" idx="23"/>
          </p:nvPr>
        </p:nvSpPr>
        <p:spPr>
          <a:xfrm>
            <a:off x="723900" y="2162002"/>
            <a:ext cx="817558" cy="981247"/>
          </a:xfrm>
          <a:blipFill dpi="0" rotWithShape="1">
            <a:blip r:embed="rId4"/>
            <a:srcRect/>
            <a:tile tx="-203200" ty="254000" sx="100000" sy="100000" flip="none" algn="bl"/>
          </a:blipFill>
        </p:spPr>
        <p:txBody>
          <a:bodyPr>
            <a:normAutofit/>
          </a:bodyPr>
          <a:lstStyle>
            <a:lvl1pPr marL="0" indent="0">
              <a:buNone/>
              <a:defRPr sz="100">
                <a:noFill/>
              </a:defRPr>
            </a:lvl1pPr>
          </a:lstStyle>
          <a:p>
            <a:pPr lvl="0"/>
            <a:endParaRPr lang="en-US"/>
          </a:p>
        </p:txBody>
      </p:sp>
      <p:sp>
        <p:nvSpPr>
          <p:cNvPr id="11" name="Text Placeholder 25">
            <a:extLst>
              <a:ext uri="{FF2B5EF4-FFF2-40B4-BE49-F238E27FC236}">
                <a16:creationId xmlns:a16="http://schemas.microsoft.com/office/drawing/2014/main" id="{88C97DFB-235C-F9C3-9930-FDC5D29F61C6}"/>
              </a:ext>
            </a:extLst>
          </p:cNvPr>
          <p:cNvSpPr>
            <a:spLocks noGrp="1"/>
          </p:cNvSpPr>
          <p:nvPr>
            <p:ph type="body" sz="quarter" idx="42"/>
          </p:nvPr>
        </p:nvSpPr>
        <p:spPr>
          <a:xfrm>
            <a:off x="9142421" y="2114159"/>
            <a:ext cx="839779" cy="1029090"/>
          </a:xfrm>
          <a:blipFill dpi="0" rotWithShape="1">
            <a:blip r:embed="rId5"/>
            <a:srcRect/>
            <a:tile tx="-114300" ty="247650" sx="100000" sy="100000" flip="none" algn="bl"/>
          </a:blipFill>
        </p:spPr>
        <p:txBody>
          <a:bodyPr>
            <a:normAutofit/>
          </a:bodyPr>
          <a:lstStyle>
            <a:lvl1pPr marL="0" indent="0">
              <a:buNone/>
              <a:defRPr sz="100">
                <a:noFill/>
              </a:defRPr>
            </a:lvl1pPr>
          </a:lstStyle>
          <a:p>
            <a:pPr lvl="0"/>
            <a:endParaRPr lang="en-US"/>
          </a:p>
        </p:txBody>
      </p:sp>
      <p:cxnSp>
        <p:nvCxnSpPr>
          <p:cNvPr id="12" name="Straight Connector 11">
            <a:extLst>
              <a:ext uri="{FF2B5EF4-FFF2-40B4-BE49-F238E27FC236}">
                <a16:creationId xmlns:a16="http://schemas.microsoft.com/office/drawing/2014/main" id="{3A766672-D9F5-35E5-B6AF-0ED591ABCED9}"/>
              </a:ext>
            </a:extLst>
          </p:cNvPr>
          <p:cNvCxnSpPr/>
          <p:nvPr userDrawn="1"/>
        </p:nvCxnSpPr>
        <p:spPr>
          <a:xfrm>
            <a:off x="31813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BA2426-A4AD-42A8-AF32-7661A8D1F9D1}"/>
              </a:ext>
            </a:extLst>
          </p:cNvPr>
          <p:cNvCxnSpPr/>
          <p:nvPr userDrawn="1"/>
        </p:nvCxnSpPr>
        <p:spPr>
          <a:xfrm>
            <a:off x="5981700" y="195391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A47060-22E2-DC87-76A0-348B400EC4B0}"/>
              </a:ext>
            </a:extLst>
          </p:cNvPr>
          <p:cNvCxnSpPr/>
          <p:nvPr userDrawn="1"/>
        </p:nvCxnSpPr>
        <p:spPr>
          <a:xfrm>
            <a:off x="87820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16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788">
          <p15:clr>
            <a:srgbClr val="5ACBF0"/>
          </p15:clr>
        </p15:guide>
        <p15:guide id="2" pos="2220">
          <p15:clr>
            <a:srgbClr val="5ACBF0"/>
          </p15:clr>
        </p15:guide>
        <p15:guide id="3" pos="3552">
          <p15:clr>
            <a:srgbClr val="5ACBF0"/>
          </p15:clr>
        </p15:guide>
        <p15:guide id="4" pos="3984">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2412">
          <p15:clr>
            <a:srgbClr val="9FCC3B"/>
          </p15:clr>
        </p15:guide>
        <p15:guide id="17" orient="horz" pos="1944">
          <p15:clr>
            <a:srgbClr val="9FCC3B"/>
          </p15:clr>
        </p15:guide>
        <p15:guide id="23" pos="5316">
          <p15:clr>
            <a:srgbClr val="5ACBF0"/>
          </p15:clr>
        </p15:guide>
        <p15:guide id="24" pos="5748">
          <p15:clr>
            <a:srgbClr val="5ACBF0"/>
          </p15:clr>
        </p15:guide>
        <p15:guide id="25" orient="horz" pos="2556">
          <p15:clr>
            <a:srgbClr val="5ACBF0"/>
          </p15:clr>
        </p15:guide>
        <p15:guide id="26" pos="2004">
          <p15:clr>
            <a:srgbClr val="FBAE40"/>
          </p15:clr>
        </p15:guide>
        <p15:guide id="27" pos="3768">
          <p15:clr>
            <a:srgbClr val="FBAE40"/>
          </p15:clr>
        </p15:guide>
        <p15:guide id="28" pos="5532">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723900" y="2015988"/>
            <a:ext cx="6858000" cy="41562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468630" indent="-285750">
              <a:lnSpc>
                <a:spcPct val="100000"/>
              </a:lnSpc>
              <a:buFont typeface="Arial" panose="020B0604020202020204" pitchFamily="34" charset="0"/>
              <a:buChar char="•"/>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3" name="Date Placeholder 22">
            <a:extLst>
              <a:ext uri="{FF2B5EF4-FFF2-40B4-BE49-F238E27FC236}">
                <a16:creationId xmlns:a16="http://schemas.microsoft.com/office/drawing/2014/main" id="{44E90726-3954-16B6-2EC6-2A7B8F584BF0}"/>
              </a:ext>
            </a:extLst>
          </p:cNvPr>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24" name="Footer Placeholder 23">
            <a:extLst>
              <a:ext uri="{FF2B5EF4-FFF2-40B4-BE49-F238E27FC236}">
                <a16:creationId xmlns:a16="http://schemas.microsoft.com/office/drawing/2014/main" id="{CAEB1874-3463-CA0A-8A77-A81210119CFE}"/>
              </a:ext>
            </a:extLst>
          </p:cNvPr>
          <p:cNvSpPr>
            <a:spLocks noGrp="1"/>
          </p:cNvSpPr>
          <p:nvPr>
            <p:ph type="ft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Creating a scalable conversational UX</a:t>
            </a:r>
          </a:p>
        </p:txBody>
      </p:sp>
      <p:sp>
        <p:nvSpPr>
          <p:cNvPr id="25" name="Slide Number Placeholder 24">
            <a:extLst>
              <a:ext uri="{FF2B5EF4-FFF2-40B4-BE49-F238E27FC236}">
                <a16:creationId xmlns:a16="http://schemas.microsoft.com/office/drawing/2014/main" id="{95E44251-A653-1CB9-30C3-5E1AC3F0B236}"/>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06BE13-FF2C-3A41-A53B-D6BC2DDA0AE5}"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 Placeholder 11">
            <a:extLst>
              <a:ext uri="{FF2B5EF4-FFF2-40B4-BE49-F238E27FC236}">
                <a16:creationId xmlns:a16="http://schemas.microsoft.com/office/drawing/2014/main" id="{C565ABAD-BF9E-A38D-1234-D3B3B712542F}"/>
              </a:ext>
            </a:extLst>
          </p:cNvPr>
          <p:cNvSpPr>
            <a:spLocks noGrp="1" noChangeAspect="1"/>
          </p:cNvSpPr>
          <p:nvPr>
            <p:ph type="body" sz="quarter" idx="17" hasCustomPrompt="1"/>
          </p:nvPr>
        </p:nvSpPr>
        <p:spPr>
          <a:xfrm>
            <a:off x="8724900" y="196596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wrap="square" anchor="ctr">
            <a:noAutofit/>
          </a:bodyPr>
          <a:lstStyle>
            <a:lvl1pPr marL="0" indent="0" algn="ctr">
              <a:buNone/>
              <a:defRPr sz="1400">
                <a:solidFill>
                  <a:schemeClr val="bg1"/>
                </a:solidFill>
                <a:latin typeface="+mj-lt"/>
              </a:defRPr>
            </a:lvl1pPr>
          </a:lstStyle>
          <a:p>
            <a:pPr lvl="0"/>
            <a:r>
              <a:rPr lang="en-US"/>
              <a:t>1</a:t>
            </a:r>
          </a:p>
        </p:txBody>
      </p:sp>
      <p:sp>
        <p:nvSpPr>
          <p:cNvPr id="13" name="Text Placeholder 12">
            <a:extLst>
              <a:ext uri="{FF2B5EF4-FFF2-40B4-BE49-F238E27FC236}">
                <a16:creationId xmlns:a16="http://schemas.microsoft.com/office/drawing/2014/main" id="{2070397E-4C3B-49EA-B6F0-66C4FAAEB0A2}"/>
              </a:ext>
            </a:extLst>
          </p:cNvPr>
          <p:cNvSpPr>
            <a:spLocks noGrp="1" noChangeAspect="1"/>
          </p:cNvSpPr>
          <p:nvPr>
            <p:ph type="body" sz="quarter" idx="18" hasCustomPrompt="1"/>
          </p:nvPr>
        </p:nvSpPr>
        <p:spPr>
          <a:xfrm>
            <a:off x="8741229" y="26289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wrap="square" anchor="ctr">
            <a:noAutofit/>
          </a:bodyPr>
          <a:lstStyle>
            <a:lvl1pPr marL="0" indent="0" algn="ctr">
              <a:buNone/>
              <a:defRPr sz="1400">
                <a:solidFill>
                  <a:schemeClr val="bg1"/>
                </a:solidFill>
                <a:latin typeface="+mj-lt"/>
              </a:defRPr>
            </a:lvl1pPr>
          </a:lstStyle>
          <a:p>
            <a:pPr lvl="0"/>
            <a:r>
              <a:rPr lang="en-US"/>
              <a:t>2</a:t>
            </a:r>
          </a:p>
        </p:txBody>
      </p:sp>
      <p:sp>
        <p:nvSpPr>
          <p:cNvPr id="16" name="Text Placeholder 15">
            <a:extLst>
              <a:ext uri="{FF2B5EF4-FFF2-40B4-BE49-F238E27FC236}">
                <a16:creationId xmlns:a16="http://schemas.microsoft.com/office/drawing/2014/main" id="{FD5230CB-AA22-A461-4F60-CF7588E8A7B6}"/>
              </a:ext>
            </a:extLst>
          </p:cNvPr>
          <p:cNvSpPr>
            <a:spLocks noGrp="1" noChangeAspect="1"/>
          </p:cNvSpPr>
          <p:nvPr>
            <p:ph type="body" sz="quarter" idx="19" hasCustomPrompt="1"/>
          </p:nvPr>
        </p:nvSpPr>
        <p:spPr>
          <a:xfrm>
            <a:off x="8730343" y="33147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wrap="square" anchor="ctr">
            <a:noAutofit/>
          </a:bodyPr>
          <a:lstStyle>
            <a:lvl1pPr marL="0" indent="0" algn="ctr">
              <a:buNone/>
              <a:defRPr sz="1400">
                <a:solidFill>
                  <a:schemeClr val="bg1"/>
                </a:solidFill>
                <a:latin typeface="+mj-lt"/>
              </a:defRPr>
            </a:lvl1pPr>
          </a:lstStyle>
          <a:p>
            <a:pPr lvl="0"/>
            <a:r>
              <a:rPr lang="en-US"/>
              <a:t>3</a:t>
            </a:r>
          </a:p>
        </p:txBody>
      </p:sp>
      <p:sp>
        <p:nvSpPr>
          <p:cNvPr id="3" name="Text Placeholder 14">
            <a:extLst>
              <a:ext uri="{FF2B5EF4-FFF2-40B4-BE49-F238E27FC236}">
                <a16:creationId xmlns:a16="http://schemas.microsoft.com/office/drawing/2014/main" id="{38C20958-974C-06BE-BF7C-29F707A58501}"/>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13778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8381793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9361265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98185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cluding Points">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Concluding point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432006"/>
            <a:ext cx="11018838" cy="3672142"/>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60FAC97-9CE7-4EFA-BB39-03E70ACE538D}"/>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4158716188"/>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4106004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1379585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130375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3191887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3074939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2778350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613570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5275361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9296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6843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cluding Three Pointer">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Concluding points</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60FAC97-9CE7-4EFA-BB39-03E70ACE538D}"/>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7" name="Text Placeholder 2">
            <a:extLst>
              <a:ext uri="{FF2B5EF4-FFF2-40B4-BE49-F238E27FC236}">
                <a16:creationId xmlns:a16="http://schemas.microsoft.com/office/drawing/2014/main" id="{B7328DB3-3B27-8838-9A2B-0E672217EC67}"/>
              </a:ext>
            </a:extLst>
          </p:cNvPr>
          <p:cNvSpPr>
            <a:spLocks noGrp="1"/>
          </p:cNvSpPr>
          <p:nvPr>
            <p:ph type="body" sz="quarter" idx="11"/>
          </p:nvPr>
        </p:nvSpPr>
        <p:spPr>
          <a:xfrm>
            <a:off x="60393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B374060-583F-3BC6-74A1-CAE61316DA15}"/>
              </a:ext>
            </a:extLst>
          </p:cNvPr>
          <p:cNvSpPr>
            <a:spLocks noGrp="1"/>
          </p:cNvSpPr>
          <p:nvPr>
            <p:ph type="body" sz="quarter" idx="12"/>
          </p:nvPr>
        </p:nvSpPr>
        <p:spPr>
          <a:xfrm>
            <a:off x="803972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D3902A5A-B977-3F37-F8DD-A8C6B356341C}"/>
              </a:ext>
            </a:extLst>
          </p:cNvPr>
          <p:cNvSpPr>
            <a:spLocks noGrp="1"/>
          </p:cNvSpPr>
          <p:nvPr>
            <p:ph type="body" sz="quarter" idx="13"/>
          </p:nvPr>
        </p:nvSpPr>
        <p:spPr>
          <a:xfrm>
            <a:off x="4321830"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54407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anim calcmode="lin" valueType="num">
                                      <p:cBhvr>
                                        <p:cTn id="8" dur="500" fill="hold"/>
                                        <p:tgtEl>
                                          <p:spTgt spid="7">
                                            <p:bg/>
                                          </p:spTgt>
                                        </p:tgtEl>
                                        <p:attrNameLst>
                                          <p:attrName>ppt_x</p:attrName>
                                        </p:attrNameLst>
                                      </p:cBhvr>
                                      <p:tavLst>
                                        <p:tav tm="0">
                                          <p:val>
                                            <p:strVal val="#ppt_x"/>
                                          </p:val>
                                        </p:tav>
                                        <p:tav tm="100000">
                                          <p:val>
                                            <p:strVal val="#ppt_x"/>
                                          </p:val>
                                        </p:tav>
                                      </p:tavLst>
                                    </p:anim>
                                    <p:anim calcmode="lin" valueType="num">
                                      <p:cBhvr>
                                        <p:cTn id="9" dur="500" fill="hold"/>
                                        <p:tgtEl>
                                          <p:spTgt spid="7">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anim calcmode="lin" valueType="num">
                                      <p:cBhvr>
                                        <p:cTn id="1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bg/>
                                          </p:spTgt>
                                        </p:tgtEl>
                                        <p:attrNameLst>
                                          <p:attrName>style.visibility</p:attrName>
                                        </p:attrNameLst>
                                      </p:cBhvr>
                                      <p:to>
                                        <p:strVal val="visible"/>
                                      </p:to>
                                    </p:set>
                                    <p:animEffect transition="in" filter="fade">
                                      <p:cBhvr>
                                        <p:cTn id="20" dur="500"/>
                                        <p:tgtEl>
                                          <p:spTgt spid="9">
                                            <p:bg/>
                                          </p:spTgt>
                                        </p:tgtEl>
                                      </p:cBhvr>
                                    </p:animEffect>
                                    <p:anim calcmode="lin" valueType="num">
                                      <p:cBhvr>
                                        <p:cTn id="21" dur="500" fill="hold"/>
                                        <p:tgtEl>
                                          <p:spTgt spid="9">
                                            <p:bg/>
                                          </p:spTgt>
                                        </p:tgtEl>
                                        <p:attrNameLst>
                                          <p:attrName>ppt_x</p:attrName>
                                        </p:attrNameLst>
                                      </p:cBhvr>
                                      <p:tavLst>
                                        <p:tav tm="0">
                                          <p:val>
                                            <p:strVal val="#ppt_x"/>
                                          </p:val>
                                        </p:tav>
                                        <p:tav tm="100000">
                                          <p:val>
                                            <p:strVal val="#ppt_x"/>
                                          </p:val>
                                        </p:tav>
                                      </p:tavLst>
                                    </p:anim>
                                    <p:anim calcmode="lin" valueType="num">
                                      <p:cBhvr>
                                        <p:cTn id="22" dur="500" fill="hold"/>
                                        <p:tgtEl>
                                          <p:spTgt spid="9">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anim calcmode="lin" valueType="num">
                                      <p:cBhvr>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bg/>
                                          </p:spTgt>
                                        </p:tgtEl>
                                        <p:attrNameLst>
                                          <p:attrName>style.visibility</p:attrName>
                                        </p:attrNameLst>
                                      </p:cBhvr>
                                      <p:to>
                                        <p:strVal val="visible"/>
                                      </p:to>
                                    </p:set>
                                    <p:animEffect transition="in" filter="fade">
                                      <p:cBhvr>
                                        <p:cTn id="33" dur="500"/>
                                        <p:tgtEl>
                                          <p:spTgt spid="8">
                                            <p:bg/>
                                          </p:spTgt>
                                        </p:tgtEl>
                                      </p:cBhvr>
                                    </p:animEffect>
                                    <p:anim calcmode="lin" valueType="num">
                                      <p:cBhvr>
                                        <p:cTn id="34" dur="500" fill="hold"/>
                                        <p:tgtEl>
                                          <p:spTgt spid="8">
                                            <p:bg/>
                                          </p:spTgt>
                                        </p:tgtEl>
                                        <p:attrNameLst>
                                          <p:attrName>ppt_x</p:attrName>
                                        </p:attrNameLst>
                                      </p:cBhvr>
                                      <p:tavLst>
                                        <p:tav tm="0">
                                          <p:val>
                                            <p:strVal val="#ppt_x"/>
                                          </p:val>
                                        </p:tav>
                                        <p:tav tm="100000">
                                          <p:val>
                                            <p:strVal val="#ppt_x"/>
                                          </p:val>
                                        </p:tav>
                                      </p:tavLst>
                                    </p:anim>
                                    <p:anim calcmode="lin" valueType="num">
                                      <p:cBhvr>
                                        <p:cTn id="35" dur="500" fill="hold"/>
                                        <p:tgtEl>
                                          <p:spTgt spid="8">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anim calcmode="lin" valueType="num">
                                      <p:cBhvr>
                                        <p:cTn id="4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tmplLst>
          <p:tmpl>
            <p:tnLst>
              <p:par>
                <p:cTn presetID="42"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8" grpId="0" uiExpand="1" build="p" animBg="1">
        <p:tmplLst>
          <p:tmpl>
            <p:tnLst>
              <p:par>
                <p:cTn presetID="42"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uiExpand="1" build="p" animBg="1">
        <p:tmplLst>
          <p:tmpl>
            <p:tnLst>
              <p:par>
                <p:cTn presetID="42"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4564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39192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2621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445623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Horizontal Key Point And Freefor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752600"/>
            <a:ext cx="3182027" cy="4315810"/>
          </a:xfrm>
          <a:prstGeom prst="rect">
            <a:avLst/>
          </a:prstGeom>
        </p:spPr>
        <p:txBody>
          <a:bodyPr anchor="t"/>
          <a:lstStyle>
            <a:lvl1pPr>
              <a:defRPr sz="3200">
                <a:solidFill>
                  <a:schemeClr val="tx1"/>
                </a:solidFill>
              </a:defRPr>
            </a:lvl1pPr>
          </a:lstStyle>
          <a:p>
            <a:r>
              <a:rPr lang="en-US"/>
              <a:t>Key point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1614565"/>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1614565"/>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5D79A5FF-71CA-1AFF-D94C-ED7346B3CEFD}"/>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900083248"/>
      </p:ext>
    </p:extLst>
  </p:cSld>
  <p:clrMapOvr>
    <a:masterClrMapping/>
  </p:clrMapOvr>
  <p:transition spd="slow">
    <p:push dir="u"/>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Key Point Freefor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4089231289"/>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ection Header 1">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F6F74A-6D6A-58F4-AA9E-411089281958}"/>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1</a:t>
            </a:r>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6C0E1FC6-7A96-C811-291A-2C1E1AE3DE35}"/>
              </a:ext>
            </a:extLst>
          </p:cNvPr>
          <p:cNvGrpSpPr/>
          <p:nvPr userDrawn="1"/>
        </p:nvGrpSpPr>
        <p:grpSpPr>
          <a:xfrm>
            <a:off x="11914781" y="0"/>
            <a:ext cx="290097" cy="6858000"/>
            <a:chOff x="11761371" y="0"/>
            <a:chExt cx="298888" cy="7065819"/>
          </a:xfrm>
        </p:grpSpPr>
        <p:pic>
          <p:nvPicPr>
            <p:cNvPr id="16" name="Picture 15">
              <a:extLst>
                <a:ext uri="{FF2B5EF4-FFF2-40B4-BE49-F238E27FC236}">
                  <a16:creationId xmlns:a16="http://schemas.microsoft.com/office/drawing/2014/main" id="{D2B2EB94-2EDA-DA10-CC77-F9E15EBF4390}"/>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7" name="Picture 16">
              <a:extLst>
                <a:ext uri="{FF2B5EF4-FFF2-40B4-BE49-F238E27FC236}">
                  <a16:creationId xmlns:a16="http://schemas.microsoft.com/office/drawing/2014/main" id="{D17714F9-4CCE-3492-DD21-9BDE8FD8F193}"/>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8" name="Picture 17">
              <a:extLst>
                <a:ext uri="{FF2B5EF4-FFF2-40B4-BE49-F238E27FC236}">
                  <a16:creationId xmlns:a16="http://schemas.microsoft.com/office/drawing/2014/main" id="{07E7416C-2A0C-73A0-0AF2-0DE08E411CA7}"/>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1842754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Caption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B5441F-36A5-717B-0919-0FC544144CA4}"/>
              </a:ext>
            </a:extLst>
          </p:cNvPr>
          <p:cNvSpPr/>
          <p:nvPr userDrawn="1"/>
        </p:nvSpPr>
        <p:spPr>
          <a:xfrm>
            <a:off x="4381500" y="0"/>
            <a:ext cx="781050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F7F7D32A-2256-96E0-3DE9-C3313E337E7A}"/>
              </a:ext>
            </a:extLst>
          </p:cNvPr>
          <p:cNvSpPr>
            <a:spLocks noGrp="1"/>
          </p:cNvSpPr>
          <p:nvPr>
            <p:ph idx="1"/>
          </p:nvPr>
        </p:nvSpPr>
        <p:spPr>
          <a:xfrm>
            <a:off x="5067300" y="1085850"/>
            <a:ext cx="6172198" cy="5073993"/>
          </a:xfrm>
        </p:spPr>
        <p:txBody>
          <a:bodyPr>
            <a:normAutofit/>
          </a:bodyPr>
          <a:lstStyle>
            <a:lvl1pPr>
              <a:defRPr sz="2000">
                <a:solidFill>
                  <a:schemeClr val="tx2"/>
                </a:solidFill>
              </a:defRPr>
            </a:lvl1pPr>
            <a:lvl2pPr>
              <a:lnSpc>
                <a:spcPct val="100000"/>
              </a:lnSpc>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AC04BFB5-B21E-FB36-8F69-C8B5ECCFF32D}"/>
              </a:ext>
            </a:extLst>
          </p:cNvPr>
          <p:cNvSpPr>
            <a:spLocks noGrp="1"/>
          </p:cNvSpPr>
          <p:nvPr>
            <p:ph type="dt" sz="half" idx="10"/>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6364E18D-8700-21BD-F5EE-A702FB90A761}"/>
              </a:ext>
            </a:extLst>
          </p:cNvPr>
          <p:cNvSpPr>
            <a:spLocks noGrp="1"/>
          </p:cNvSpPr>
          <p:nvPr>
            <p:ph type="ftr" sz="quarter" idx="11"/>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83682194-0BAE-2337-E73E-B858952DB378}"/>
              </a:ext>
            </a:extLst>
          </p:cNvPr>
          <p:cNvSpPr>
            <a:spLocks noGrp="1"/>
          </p:cNvSpPr>
          <p:nvPr>
            <p:ph type="sldNum" sz="quarter" idx="12"/>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613C264C-4D02-6D78-2735-E4ADCE65275D}"/>
              </a:ext>
            </a:extLst>
          </p:cNvPr>
          <p:cNvSpPr>
            <a:spLocks noGrp="1"/>
          </p:cNvSpPr>
          <p:nvPr>
            <p:ph type="body" sz="quarter" idx="20" hasCustomPrompt="1"/>
          </p:nvPr>
        </p:nvSpPr>
        <p:spPr>
          <a:xfrm>
            <a:off x="723900" y="523101"/>
            <a:ext cx="3200400"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175887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92">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pos="27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Section Header 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B29EA2-453A-D6F7-000F-8F5E67EE421B}"/>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8DBF563-5214-6460-A8F5-B8D7CC997646}"/>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2</a:t>
            </a:r>
          </a:p>
        </p:txBody>
      </p:sp>
      <p:grpSp>
        <p:nvGrpSpPr>
          <p:cNvPr id="11" name="Group 10">
            <a:extLst>
              <a:ext uri="{FF2B5EF4-FFF2-40B4-BE49-F238E27FC236}">
                <a16:creationId xmlns:a16="http://schemas.microsoft.com/office/drawing/2014/main" id="{2B075F46-2E25-0035-F360-DC96DE3B6902}"/>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EB142DA8-39C3-02BF-1E91-522AAE069DAF}"/>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D2F24BB8-5D92-0CE0-8F1D-FFBC5E3CC24E}"/>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34EC44DA-B159-73F2-ACDC-4E76F48F4DCE}"/>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564039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3900" y="1362872"/>
            <a:ext cx="10515600" cy="443198"/>
          </a:xfrm>
        </p:spPr>
        <p:txBody>
          <a:bodyPr wrap="square">
            <a:spAutoFit/>
          </a:bodyPr>
          <a:lstStyle/>
          <a:p>
            <a:r>
              <a:rPr lang="en-US"/>
              <a:t>A concise, specific, and conversational active headline.</a:t>
            </a:r>
          </a:p>
        </p:txBody>
      </p:sp>
      <p:sp>
        <p:nvSpPr>
          <p:cNvPr id="10" name="Content Placeholder 2">
            <a:extLst>
              <a:ext uri="{FF2B5EF4-FFF2-40B4-BE49-F238E27FC236}">
                <a16:creationId xmlns:a16="http://schemas.microsoft.com/office/drawing/2014/main" id="{C48EC71C-D4A1-1E6C-CF0D-B6FC362ABF64}"/>
              </a:ext>
            </a:extLst>
          </p:cNvPr>
          <p:cNvSpPr>
            <a:spLocks noGrp="1"/>
          </p:cNvSpPr>
          <p:nvPr>
            <p:ph idx="1" hasCustomPrompt="1"/>
          </p:nvPr>
        </p:nvSpPr>
        <p:spPr>
          <a:xfrm>
            <a:off x="723900" y="2000250"/>
            <a:ext cx="10515600" cy="4171950"/>
          </a:xfrm>
        </p:spPr>
        <p:txBody>
          <a:bodyPr lIns="0" tIns="0" rIns="0" b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743078C0-2270-0525-5AF4-41E6139CA40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38414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68">
          <p15:clr>
            <a:srgbClr val="9FCC3B"/>
          </p15:clr>
        </p15:guide>
        <p15:guide id="2" orient="horz" pos="1080">
          <p15:clr>
            <a:srgbClr val="9FCC3B"/>
          </p15:clr>
        </p15:guide>
        <p15:guide id="3" orient="horz" pos="1260">
          <p15:clr>
            <a:srgbClr val="5ACBF0"/>
          </p15:clr>
        </p15:guide>
        <p15:guide id="4" orient="horz" pos="3888">
          <p15:clr>
            <a:srgbClr val="5ACBF0"/>
          </p15:clr>
        </p15:guide>
        <p15:guide id="5" pos="708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2">
            <a:lumMod val="7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8F451D0-47E8-FF70-5D55-E2286DA1D976}"/>
              </a:ext>
            </a:extLst>
          </p:cNvPr>
          <p:cNvSpPr txBox="1"/>
          <p:nvPr/>
        </p:nvSpPr>
        <p:spPr>
          <a:xfrm>
            <a:off x="609600" y="3065502"/>
            <a:ext cx="5943600" cy="1107996"/>
          </a:xfrm>
          <a:prstGeom prst="rect">
            <a:avLst/>
          </a:prstGeom>
          <a:noFill/>
        </p:spPr>
        <p:txBody>
          <a:bodyPr wrap="square" lIns="0" tIns="0" rIns="0" bIns="0" rtlCol="0">
            <a:spAutoFit/>
          </a:bodyPr>
          <a:lstStyle/>
          <a:p>
            <a:pPr algn="l"/>
            <a:r>
              <a:rPr lang="en-US" sz="3600"/>
              <a:t>Thank you for helping everyone exceed their goals.</a:t>
            </a:r>
          </a:p>
        </p:txBody>
      </p:sp>
    </p:spTree>
    <p:extLst>
      <p:ext uri="{BB962C8B-B14F-4D97-AF65-F5344CB8AC3E}">
        <p14:creationId xmlns:p14="http://schemas.microsoft.com/office/powerpoint/2010/main" val="3096038206"/>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Section Header 3">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899C8E-61BF-1DDD-10CF-9CE1380C8856}"/>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DA6FD385-DEEA-ED58-37F8-753B3F8E733B}"/>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3</a:t>
            </a:r>
          </a:p>
        </p:txBody>
      </p:sp>
      <p:grpSp>
        <p:nvGrpSpPr>
          <p:cNvPr id="16" name="Group 15">
            <a:extLst>
              <a:ext uri="{FF2B5EF4-FFF2-40B4-BE49-F238E27FC236}">
                <a16:creationId xmlns:a16="http://schemas.microsoft.com/office/drawing/2014/main" id="{BFFF7F82-2603-4345-1D99-D8D2F2ADAEAD}"/>
              </a:ext>
            </a:extLst>
          </p:cNvPr>
          <p:cNvGrpSpPr/>
          <p:nvPr userDrawn="1"/>
        </p:nvGrpSpPr>
        <p:grpSpPr>
          <a:xfrm>
            <a:off x="11914781" y="0"/>
            <a:ext cx="290097" cy="6858000"/>
            <a:chOff x="11761371" y="0"/>
            <a:chExt cx="298888" cy="7065819"/>
          </a:xfrm>
        </p:grpSpPr>
        <p:pic>
          <p:nvPicPr>
            <p:cNvPr id="17" name="Picture 16">
              <a:extLst>
                <a:ext uri="{FF2B5EF4-FFF2-40B4-BE49-F238E27FC236}">
                  <a16:creationId xmlns:a16="http://schemas.microsoft.com/office/drawing/2014/main" id="{0CD0FAF7-99F3-46B6-1008-AA1D5CD1CE22}"/>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8" name="Picture 17">
              <a:extLst>
                <a:ext uri="{FF2B5EF4-FFF2-40B4-BE49-F238E27FC236}">
                  <a16:creationId xmlns:a16="http://schemas.microsoft.com/office/drawing/2014/main" id="{59576290-673A-2927-A1BD-16302DBF0993}"/>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9" name="Picture 18">
              <a:extLst>
                <a:ext uri="{FF2B5EF4-FFF2-40B4-BE49-F238E27FC236}">
                  <a16:creationId xmlns:a16="http://schemas.microsoft.com/office/drawing/2014/main" id="{80E36F07-5E21-7576-A13C-6F8EDDE9FABA}"/>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926719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BIG Idea">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06C726-351B-10D7-D033-347F1066362C}"/>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723900" y="3793279"/>
            <a:ext cx="10744200" cy="307777"/>
          </a:xfrm>
        </p:spPr>
        <p:txBody>
          <a:bodyPr>
            <a:spAutoFit/>
          </a:bodyPr>
          <a:lstStyle>
            <a:lvl1pPr marL="0" indent="0" algn="ctr">
              <a:buNone/>
              <a:defRPr sz="2000" b="0" i="0">
                <a:solidFill>
                  <a:schemeClr val="tx1">
                    <a:tint val="75000"/>
                  </a:schemeClr>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Subtext for your big idea.</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723900" y="2943370"/>
            <a:ext cx="10744200" cy="664797"/>
          </a:xfrm>
        </p:spPr>
        <p:txBody>
          <a:bodyPr lIns="0" tIns="0" rIns="0" bIns="0" anchor="b">
            <a:spAutoFit/>
          </a:bodyPr>
          <a:lstStyle>
            <a:lvl1pPr algn="ctr">
              <a:defRPr sz="4800"/>
            </a:lvl1pPr>
          </a:lstStyle>
          <a:p>
            <a:r>
              <a:rPr lang="en-US"/>
              <a:t>What is your big idea?</a:t>
            </a:r>
          </a:p>
        </p:txBody>
      </p:sp>
      <p:pic>
        <p:nvPicPr>
          <p:cNvPr id="4" name="Picture 3">
            <a:extLst>
              <a:ext uri="{FF2B5EF4-FFF2-40B4-BE49-F238E27FC236}">
                <a16:creationId xmlns:a16="http://schemas.microsoft.com/office/drawing/2014/main" id="{095B86F3-2571-22C1-87E2-F589BF01EEC9}"/>
              </a:ext>
            </a:extLst>
          </p:cNvPr>
          <p:cNvPicPr>
            <a:picLocks noChangeAspect="1"/>
          </p:cNvPicPr>
          <p:nvPr userDrawn="1"/>
        </p:nvPicPr>
        <p:blipFill rotWithShape="1">
          <a:blip r:embed="rId2"/>
          <a:srcRect l="16750" t="2965" r="74732" b="4086"/>
          <a:stretch/>
        </p:blipFill>
        <p:spPr>
          <a:xfrm rot="5400000">
            <a:off x="5656385" y="322386"/>
            <a:ext cx="879229" cy="12192000"/>
          </a:xfrm>
          <a:prstGeom prst="rect">
            <a:avLst/>
          </a:prstGeom>
        </p:spPr>
      </p:pic>
    </p:spTree>
    <p:extLst>
      <p:ext uri="{BB962C8B-B14F-4D97-AF65-F5344CB8AC3E}">
        <p14:creationId xmlns:p14="http://schemas.microsoft.com/office/powerpoint/2010/main" val="809691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left_si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591050" y="457200"/>
            <a:ext cx="7015733" cy="553998"/>
          </a:xfrm>
        </p:spPr>
        <p:txBody>
          <a:bodyPr/>
          <a:lstStyle/>
          <a:p>
            <a:r>
              <a:rPr lang="en-US"/>
              <a:t>Click to edit Master title style</a:t>
            </a:r>
          </a:p>
        </p:txBody>
      </p:sp>
      <p:sp>
        <p:nvSpPr>
          <p:cNvPr id="4" name="Text Placeholder 3"/>
          <p:cNvSpPr>
            <a:spLocks noGrp="1"/>
          </p:cNvSpPr>
          <p:nvPr>
            <p:ph type="body" sz="quarter" idx="10"/>
          </p:nvPr>
        </p:nvSpPr>
        <p:spPr>
          <a:xfrm>
            <a:off x="4589177" y="1434370"/>
            <a:ext cx="7015733"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Placeholder 10">
            <a:extLst>
              <a:ext uri="{FF2B5EF4-FFF2-40B4-BE49-F238E27FC236}">
                <a16:creationId xmlns:a16="http://schemas.microsoft.com/office/drawing/2014/main" id="{F7F1D87B-5DC9-4A01-BF34-FEDF09BF2AF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192" r="35888"/>
          <a:stretch/>
        </p:blipFill>
        <p:spPr>
          <a:xfrm>
            <a:off x="0" y="0"/>
            <a:ext cx="4003675" cy="6858000"/>
          </a:xfrm>
          <a:prstGeom prst="rect">
            <a:avLst/>
          </a:prstGeom>
        </p:spPr>
      </p:pic>
      <p:sp>
        <p:nvSpPr>
          <p:cNvPr id="6" name="Rectangle 5">
            <a:extLst>
              <a:ext uri="{FF2B5EF4-FFF2-40B4-BE49-F238E27FC236}">
                <a16:creationId xmlns:a16="http://schemas.microsoft.com/office/drawing/2014/main" id="{5262E46F-7DA8-413F-A02A-5E97542CF24B}"/>
              </a:ext>
            </a:extLst>
          </p:cNvPr>
          <p:cNvSpPr/>
          <p:nvPr userDrawn="1"/>
        </p:nvSpPr>
        <p:spPr bwMode="auto">
          <a:xfrm>
            <a:off x="0" y="0"/>
            <a:ext cx="4003964" cy="6858000"/>
          </a:xfrm>
          <a:prstGeom prst="rect">
            <a:avLst/>
          </a:prstGeom>
          <a:solidFill>
            <a:srgbClr val="74277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077891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0908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ank You OSS">
    <p:bg>
      <p:bgPr>
        <a:solidFill>
          <a:schemeClr val="bg2">
            <a:lumMod val="7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8F451D0-47E8-FF70-5D55-E2286DA1D976}"/>
              </a:ext>
            </a:extLst>
          </p:cNvPr>
          <p:cNvSpPr txBox="1"/>
          <p:nvPr/>
        </p:nvSpPr>
        <p:spPr>
          <a:xfrm>
            <a:off x="609600" y="3420035"/>
            <a:ext cx="5943600" cy="1661993"/>
          </a:xfrm>
          <a:prstGeom prst="rect">
            <a:avLst/>
          </a:prstGeom>
          <a:noFill/>
        </p:spPr>
        <p:txBody>
          <a:bodyPr wrap="square" lIns="0" tIns="0" rIns="0" bIns="0" rtlCol="0">
            <a:spAutoFit/>
          </a:bodyPr>
          <a:lstStyle/>
          <a:p>
            <a:pPr algn="l"/>
            <a:r>
              <a:rPr lang="en-US" sz="3600"/>
              <a:t>Thank you for democratizing AI's productivity benefits with open source.</a:t>
            </a:r>
          </a:p>
        </p:txBody>
      </p:sp>
    </p:spTree>
    <p:extLst>
      <p:ext uri="{BB962C8B-B14F-4D97-AF65-F5344CB8AC3E}">
        <p14:creationId xmlns:p14="http://schemas.microsoft.com/office/powerpoint/2010/main" val="1673130243"/>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144196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C03F73-285B-F771-6FC6-073CA85975B7}"/>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0B348FE-6BC8-ACBC-CA8F-584233CB6140}"/>
              </a:ext>
            </a:extLst>
          </p:cNvPr>
          <p:cNvPicPr>
            <a:picLocks noChangeAspect="1"/>
          </p:cNvPicPr>
          <p:nvPr userDrawn="1"/>
        </p:nvPicPr>
        <p:blipFill rotWithShape="1">
          <a:blip r:embed="rId2"/>
          <a:srcRect l="16043" t="38278" r="43066" b="16541"/>
          <a:stretch/>
        </p:blipFill>
        <p:spPr>
          <a:xfrm>
            <a:off x="7306970" y="0"/>
            <a:ext cx="4885030" cy="6858000"/>
          </a:xfrm>
          <a:prstGeom prst="rect">
            <a:avLst/>
          </a:prstGeom>
        </p:spPr>
      </p:pic>
      <p:sp>
        <p:nvSpPr>
          <p:cNvPr id="2" name="Title 1"/>
          <p:cNvSpPr>
            <a:spLocks noGrp="1"/>
          </p:cNvSpPr>
          <p:nvPr>
            <p:ph type="ctrTitle" hasCustomPrompt="1"/>
          </p:nvPr>
        </p:nvSpPr>
        <p:spPr>
          <a:xfrm>
            <a:off x="731420" y="3251569"/>
            <a:ext cx="6286372" cy="1329595"/>
          </a:xfrm>
        </p:spPr>
        <p:txBody>
          <a:bodyPr lIns="0" tIns="0" rIns="0" bIns="0" anchor="b">
            <a:spAutoFit/>
          </a:bodyPr>
          <a:lstStyle>
            <a:lvl1pPr algn="l">
              <a:lnSpc>
                <a:spcPct val="80000"/>
              </a:lnSpc>
              <a:defRPr sz="5400"/>
            </a:lvl1pPr>
          </a:lstStyle>
          <a:p>
            <a:r>
              <a:rPr lang="en-US"/>
              <a:t>The title of your presentation</a:t>
            </a:r>
          </a:p>
        </p:txBody>
      </p:sp>
      <p:sp>
        <p:nvSpPr>
          <p:cNvPr id="3" name="Subtitle 2"/>
          <p:cNvSpPr>
            <a:spLocks noGrp="1"/>
          </p:cNvSpPr>
          <p:nvPr>
            <p:ph type="subTitle" idx="1" hasCustomPrompt="1"/>
          </p:nvPr>
        </p:nvSpPr>
        <p:spPr>
          <a:xfrm>
            <a:off x="723247" y="465840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The subtitle of your presentation.</a:t>
            </a:r>
          </a:p>
        </p:txBody>
      </p:sp>
    </p:spTree>
    <p:extLst>
      <p:ext uri="{BB962C8B-B14F-4D97-AF65-F5344CB8AC3E}">
        <p14:creationId xmlns:p14="http://schemas.microsoft.com/office/powerpoint/2010/main" val="1273064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C94790-FD6E-1711-131F-B1A522AF43A0}"/>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723900" y="3086100"/>
            <a:ext cx="2508700" cy="830997"/>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a:ln>
                  <a:noFill/>
                </a:ln>
                <a:solidFill>
                  <a:schemeClr val="tx2"/>
                </a:solidFill>
                <a:effectLst/>
                <a:uLnTx/>
                <a:uFillTx/>
                <a:latin typeface="+mj-lt"/>
                <a:cs typeface="Segoe UI" panose="020B0502040204020203" pitchFamily="34" charset="0"/>
              </a:rPr>
              <a:t>Agenda</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514350"/>
            <a:ext cx="4800600" cy="5829300"/>
          </a:xfrm>
        </p:spPr>
        <p:txBody>
          <a:bodyPr anchor="ctr">
            <a:normAutofit/>
          </a:bodyPr>
          <a:lstStyle>
            <a:lvl1pPr marL="594360" indent="-457200" algn="l">
              <a:lnSpc>
                <a:spcPct val="100000"/>
              </a:lnSpc>
              <a:spcAft>
                <a:spcPts val="3000"/>
              </a:spcAft>
              <a:defRPr sz="2000" b="0" i="0">
                <a:latin typeface="Segoe UI" panose="020B0502040204020203" pitchFamily="34" charset="0"/>
                <a:cs typeface="Segoe UI" panose="020B0502040204020203" pitchFamily="34" charset="0"/>
              </a:defRPr>
            </a:lvl1pPr>
            <a:lvl2pPr marL="868680" indent="-274320" algn="l">
              <a:lnSpc>
                <a:spcPct val="100000"/>
              </a:lnSpc>
              <a:spcAft>
                <a:spcPts val="3000"/>
              </a:spcAft>
              <a:defRPr sz="1800" b="0" i="0">
                <a:latin typeface="Segoe UI" panose="020B0502040204020203" pitchFamily="34" charset="0"/>
                <a:cs typeface="Segoe UI" panose="020B0502040204020203" pitchFamily="34" charset="0"/>
              </a:defRPr>
            </a:lvl2pPr>
            <a:lvl3pPr marL="1143000" algn="l">
              <a:lnSpc>
                <a:spcPct val="100000"/>
              </a:lnSpc>
              <a:spcAft>
                <a:spcPts val="3000"/>
              </a:spcAft>
              <a:defRPr sz="1600" b="0" i="0">
                <a:latin typeface="Segoe UI" panose="020B0502040204020203" pitchFamily="34" charset="0"/>
                <a:cs typeface="Segoe UI" panose="020B0502040204020203" pitchFamily="34" charset="0"/>
              </a:defRPr>
            </a:lvl3pPr>
            <a:lvl4pPr marL="1463040" algn="l">
              <a:lnSpc>
                <a:spcPct val="100000"/>
              </a:lnSpc>
              <a:spcAft>
                <a:spcPts val="3000"/>
              </a:spcAft>
              <a:defRPr sz="1400" b="0" i="0">
                <a:latin typeface="Segoe UI" panose="020B0502040204020203" pitchFamily="34" charset="0"/>
                <a:cs typeface="Segoe UI" panose="020B0502040204020203" pitchFamily="34" charset="0"/>
              </a:defRPr>
            </a:lvl4pPr>
            <a:lvl5pPr marL="1783080" algn="l">
              <a:lnSpc>
                <a:spcPct val="100000"/>
              </a:lnSpc>
              <a:spcAft>
                <a:spcPts val="3000"/>
              </a:spcAft>
              <a:defRPr sz="1400" b="0" i="0">
                <a:latin typeface="Segoe UI" panose="020B0502040204020203" pitchFamily="34" charset="0"/>
                <a:cs typeface="Segoe UI" panose="020B0502040204020203" pitchFamily="34" charset="0"/>
              </a:defRPr>
            </a:lvl5pPr>
          </a:lstStyle>
          <a:p>
            <a:pPr lvl="0"/>
            <a:r>
              <a:rPr lang="en-US"/>
              <a:t>What is the setting of your story?</a:t>
            </a:r>
          </a:p>
          <a:p>
            <a:pPr lvl="0"/>
            <a:r>
              <a:rPr lang="en-US"/>
              <a:t>Who are the characters involved?</a:t>
            </a:r>
          </a:p>
          <a:p>
            <a:pPr lvl="0"/>
            <a:r>
              <a:rPr lang="en-US"/>
              <a:t>What conflict are you resolving?</a:t>
            </a:r>
          </a:p>
          <a:p>
            <a:pPr lvl="0"/>
            <a:r>
              <a:rPr lang="en-US"/>
              <a:t>What is your BIG idea?</a:t>
            </a:r>
          </a:p>
          <a:p>
            <a:pPr lvl="0"/>
            <a:r>
              <a:rPr lang="en-US"/>
              <a:t>How will you resolve the conflict?</a:t>
            </a:r>
          </a:p>
        </p:txBody>
      </p:sp>
      <p:sp>
        <p:nvSpPr>
          <p:cNvPr id="16" name="Text Placeholder 15">
            <a:extLst>
              <a:ext uri="{FF2B5EF4-FFF2-40B4-BE49-F238E27FC236}">
                <a16:creationId xmlns:a16="http://schemas.microsoft.com/office/drawing/2014/main" id="{3E43F5B2-499D-159B-959F-D650D0C9E9A1}"/>
              </a:ext>
            </a:extLst>
          </p:cNvPr>
          <p:cNvSpPr>
            <a:spLocks noGrp="1" noChangeAspect="1"/>
          </p:cNvSpPr>
          <p:nvPr>
            <p:ph type="body" sz="quarter" idx="17" hasCustomPrompt="1"/>
          </p:nvPr>
        </p:nvSpPr>
        <p:spPr>
          <a:xfrm>
            <a:off x="5695950" y="188595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1</a:t>
            </a:r>
          </a:p>
        </p:txBody>
      </p:sp>
      <p:sp>
        <p:nvSpPr>
          <p:cNvPr id="17" name="Text Placeholder 16">
            <a:extLst>
              <a:ext uri="{FF2B5EF4-FFF2-40B4-BE49-F238E27FC236}">
                <a16:creationId xmlns:a16="http://schemas.microsoft.com/office/drawing/2014/main" id="{239B8060-10DD-9CAB-82F1-5B8306F2D972}"/>
              </a:ext>
            </a:extLst>
          </p:cNvPr>
          <p:cNvSpPr>
            <a:spLocks noGrp="1" noChangeAspect="1"/>
          </p:cNvSpPr>
          <p:nvPr>
            <p:ph type="body" sz="quarter" idx="18" hasCustomPrompt="1"/>
          </p:nvPr>
        </p:nvSpPr>
        <p:spPr>
          <a:xfrm>
            <a:off x="5695950" y="25488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2</a:t>
            </a:r>
          </a:p>
        </p:txBody>
      </p:sp>
      <p:sp>
        <p:nvSpPr>
          <p:cNvPr id="18" name="Text Placeholder 17">
            <a:extLst>
              <a:ext uri="{FF2B5EF4-FFF2-40B4-BE49-F238E27FC236}">
                <a16:creationId xmlns:a16="http://schemas.microsoft.com/office/drawing/2014/main" id="{945DB81B-60AB-3A2A-B8B6-EBF034C68E6B}"/>
              </a:ext>
            </a:extLst>
          </p:cNvPr>
          <p:cNvSpPr>
            <a:spLocks noGrp="1" noChangeAspect="1"/>
          </p:cNvSpPr>
          <p:nvPr>
            <p:ph type="body" sz="quarter" idx="19" hasCustomPrompt="1"/>
          </p:nvPr>
        </p:nvSpPr>
        <p:spPr>
          <a:xfrm>
            <a:off x="5695950" y="32346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3</a:t>
            </a:r>
          </a:p>
        </p:txBody>
      </p:sp>
      <p:sp>
        <p:nvSpPr>
          <p:cNvPr id="19" name="Text Placeholder 18">
            <a:extLst>
              <a:ext uri="{FF2B5EF4-FFF2-40B4-BE49-F238E27FC236}">
                <a16:creationId xmlns:a16="http://schemas.microsoft.com/office/drawing/2014/main" id="{154F6482-A3F9-06E3-BB23-3F60ED96BA00}"/>
              </a:ext>
            </a:extLst>
          </p:cNvPr>
          <p:cNvSpPr>
            <a:spLocks noGrp="1" noChangeAspect="1"/>
          </p:cNvSpPr>
          <p:nvPr>
            <p:ph type="body" sz="quarter" idx="20" hasCustomPrompt="1"/>
          </p:nvPr>
        </p:nvSpPr>
        <p:spPr>
          <a:xfrm>
            <a:off x="5695950" y="39319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4</a:t>
            </a:r>
          </a:p>
        </p:txBody>
      </p:sp>
      <p:sp>
        <p:nvSpPr>
          <p:cNvPr id="20" name="Text Placeholder 19">
            <a:extLst>
              <a:ext uri="{FF2B5EF4-FFF2-40B4-BE49-F238E27FC236}">
                <a16:creationId xmlns:a16="http://schemas.microsoft.com/office/drawing/2014/main" id="{FEC6761A-8222-D725-87CA-704118A3BF8E}"/>
              </a:ext>
            </a:extLst>
          </p:cNvPr>
          <p:cNvSpPr>
            <a:spLocks noGrp="1" noChangeAspect="1"/>
          </p:cNvSpPr>
          <p:nvPr>
            <p:ph type="body" sz="quarter" idx="21" hasCustomPrompt="1"/>
          </p:nvPr>
        </p:nvSpPr>
        <p:spPr>
          <a:xfrm>
            <a:off x="5695950" y="46177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5</a:t>
            </a:r>
          </a:p>
        </p:txBody>
      </p:sp>
    </p:spTree>
    <p:extLst>
      <p:ext uri="{BB962C8B-B14F-4D97-AF65-F5344CB8AC3E}">
        <p14:creationId xmlns:p14="http://schemas.microsoft.com/office/powerpoint/2010/main" val="116565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B77924-EE23-B52E-9C89-88632E1B314E}"/>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4305300" y="3977644"/>
            <a:ext cx="6191251" cy="307777"/>
          </a:xfrm>
        </p:spPr>
        <p:txBody>
          <a:bodyPr wrap="square">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4305300" y="3313744"/>
            <a:ext cx="6191251" cy="553998"/>
          </a:xfrm>
        </p:spPr>
        <p:txBody>
          <a:bodyPr wrap="square" lIns="0" tIns="0" rIns="0" bIns="0" anchor="b">
            <a:spAutoFit/>
          </a:bodyPr>
          <a:lstStyle>
            <a:lvl1pPr>
              <a:defRPr sz="4000"/>
            </a:lvl1pPr>
          </a:lstStyle>
          <a:p>
            <a:r>
              <a:rPr lang="en-US"/>
              <a:t>The title of your section.</a:t>
            </a:r>
          </a:p>
        </p:txBody>
      </p:sp>
      <p:pic>
        <p:nvPicPr>
          <p:cNvPr id="4" name="Picture 3">
            <a:extLst>
              <a:ext uri="{FF2B5EF4-FFF2-40B4-BE49-F238E27FC236}">
                <a16:creationId xmlns:a16="http://schemas.microsoft.com/office/drawing/2014/main" id="{7F7C3D6D-1C63-D0A2-5EB7-BF8265D9CAAE}"/>
              </a:ext>
            </a:extLst>
          </p:cNvPr>
          <p:cNvPicPr>
            <a:picLocks noChangeAspect="1"/>
          </p:cNvPicPr>
          <p:nvPr userDrawn="1"/>
        </p:nvPicPr>
        <p:blipFill rotWithShape="1">
          <a:blip r:embed="rId2"/>
          <a:srcRect l="16043" t="10451" r="41229" b="18579"/>
          <a:stretch/>
        </p:blipFill>
        <p:spPr>
          <a:xfrm rot="10800000">
            <a:off x="-2" y="0"/>
            <a:ext cx="3249637" cy="6858000"/>
          </a:xfrm>
          <a:prstGeom prst="rect">
            <a:avLst/>
          </a:prstGeom>
        </p:spPr>
      </p:pic>
    </p:spTree>
    <p:extLst>
      <p:ext uri="{BB962C8B-B14F-4D97-AF65-F5344CB8AC3E}">
        <p14:creationId xmlns:p14="http://schemas.microsoft.com/office/powerpoint/2010/main" val="242819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66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b Heading With Subtext">
    <p:bg>
      <p:bgPr>
        <a:solidFill>
          <a:schemeClr val="bg2">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775" y="2979778"/>
            <a:ext cx="9144000" cy="553998"/>
          </a:xfrm>
          <a:prstGeom prst="rect">
            <a:avLst/>
          </a:prstGeo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a:t>Main subheading information</a:t>
            </a:r>
          </a:p>
        </p:txBody>
      </p:sp>
      <p:sp>
        <p:nvSpPr>
          <p:cNvPr id="5" name="Text Placeholder 4"/>
          <p:cNvSpPr>
            <a:spLocks noGrp="1"/>
          </p:cNvSpPr>
          <p:nvPr>
            <p:ph type="body" sz="quarter" idx="12" hasCustomPrompt="1"/>
          </p:nvPr>
        </p:nvSpPr>
        <p:spPr>
          <a:xfrm>
            <a:off x="607350" y="3962400"/>
            <a:ext cx="914400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Subtext information</a:t>
            </a:r>
          </a:p>
        </p:txBody>
      </p:sp>
      <p:cxnSp>
        <p:nvCxnSpPr>
          <p:cNvPr id="2" name="Straight Connector 1">
            <a:extLst>
              <a:ext uri="{FF2B5EF4-FFF2-40B4-BE49-F238E27FC236}">
                <a16:creationId xmlns:a16="http://schemas.microsoft.com/office/drawing/2014/main" id="{2E2C9C50-BD5B-8CC7-CB94-7E2798F48FFC}"/>
              </a:ext>
              <a:ext uri="{C183D7F6-B498-43B3-948B-1728B52AA6E4}">
                <adec:decorative xmlns:adec="http://schemas.microsoft.com/office/drawing/2017/decorative" val="1"/>
              </a:ext>
            </a:extLst>
          </p:cNvPr>
          <p:cNvCxnSpPr>
            <a:cxnSpLocks/>
          </p:cNvCxnSpPr>
          <p:nvPr/>
        </p:nvCxnSpPr>
        <p:spPr>
          <a:xfrm>
            <a:off x="500264" y="3873505"/>
            <a:ext cx="0" cy="90822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5CF3D4E4-98C1-7EA2-D9C1-25EF8C682BDD}"/>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500520239"/>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dea">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06C726-351B-10D7-D033-347F1066362C}"/>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723900" y="3793279"/>
            <a:ext cx="10744200" cy="307777"/>
          </a:xfrm>
        </p:spPr>
        <p:txBody>
          <a:bodyPr>
            <a:spAutoFit/>
          </a:bodyPr>
          <a:lstStyle>
            <a:lvl1pPr marL="0" indent="0" algn="ctr">
              <a:buNone/>
              <a:defRPr sz="2000" b="0" i="0">
                <a:solidFill>
                  <a:schemeClr val="tx1">
                    <a:tint val="75000"/>
                  </a:schemeClr>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Subtext for your big idea.</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723900" y="2943370"/>
            <a:ext cx="10744200" cy="664797"/>
          </a:xfrm>
        </p:spPr>
        <p:txBody>
          <a:bodyPr lIns="0" tIns="0" rIns="0" bIns="0" anchor="b">
            <a:spAutoFit/>
          </a:bodyPr>
          <a:lstStyle>
            <a:lvl1pPr algn="ctr">
              <a:defRPr sz="4800"/>
            </a:lvl1pPr>
          </a:lstStyle>
          <a:p>
            <a:r>
              <a:rPr lang="en-US"/>
              <a:t>What is your big idea?</a:t>
            </a:r>
          </a:p>
        </p:txBody>
      </p:sp>
      <p:pic>
        <p:nvPicPr>
          <p:cNvPr id="4" name="Picture 3">
            <a:extLst>
              <a:ext uri="{FF2B5EF4-FFF2-40B4-BE49-F238E27FC236}">
                <a16:creationId xmlns:a16="http://schemas.microsoft.com/office/drawing/2014/main" id="{095B86F3-2571-22C1-87E2-F589BF01EEC9}"/>
              </a:ext>
            </a:extLst>
          </p:cNvPr>
          <p:cNvPicPr>
            <a:picLocks noChangeAspect="1"/>
          </p:cNvPicPr>
          <p:nvPr userDrawn="1"/>
        </p:nvPicPr>
        <p:blipFill rotWithShape="1">
          <a:blip r:embed="rId2"/>
          <a:srcRect l="16750" t="2965" r="74732" b="4086"/>
          <a:stretch/>
        </p:blipFill>
        <p:spPr>
          <a:xfrm rot="5400000">
            <a:off x="5656385" y="322386"/>
            <a:ext cx="879229" cy="12192000"/>
          </a:xfrm>
          <a:prstGeom prst="rect">
            <a:avLst/>
          </a:prstGeom>
        </p:spPr>
      </p:pic>
    </p:spTree>
    <p:extLst>
      <p:ext uri="{BB962C8B-B14F-4D97-AF65-F5344CB8AC3E}">
        <p14:creationId xmlns:p14="http://schemas.microsoft.com/office/powerpoint/2010/main" val="579617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A4E0E5-1CCD-299D-1174-7F7B1AD35520}"/>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BE149A7E-0310-38E2-4292-AE64244D84CE}"/>
              </a:ext>
            </a:extLst>
          </p:cNvPr>
          <p:cNvSpPr>
            <a:spLocks noGrp="1"/>
          </p:cNvSpPr>
          <p:nvPr>
            <p:ph type="body" sz="quarter" idx="10"/>
          </p:nvPr>
        </p:nvSpPr>
        <p:spPr>
          <a:xfrm>
            <a:off x="2209800" y="1749528"/>
            <a:ext cx="857250" cy="800100"/>
          </a:xfrm>
          <a:blipFill dpi="0" rotWithShape="1">
            <a:blip r:embed="rId2"/>
            <a:srcRect/>
            <a:tile tx="0" ty="609600" sx="100000" sy="100000" flip="none" algn="ctr"/>
          </a:blipFill>
        </p:spPr>
        <p:txBody>
          <a:bodyPr>
            <a:normAutofit/>
          </a:bodyPr>
          <a:lstStyle>
            <a:lvl1pPr marL="0" indent="0">
              <a:buNone/>
              <a:defRPr sz="100"/>
            </a:lvl1pPr>
          </a:lstStyle>
          <a:p>
            <a:pPr lvl="0"/>
            <a:endParaRPr lang="en-US"/>
          </a:p>
        </p:txBody>
      </p:sp>
      <p:sp>
        <p:nvSpPr>
          <p:cNvPr id="5" name="Text Placeholder 3">
            <a:extLst>
              <a:ext uri="{FF2B5EF4-FFF2-40B4-BE49-F238E27FC236}">
                <a16:creationId xmlns:a16="http://schemas.microsoft.com/office/drawing/2014/main" id="{F98647E8-BBFB-0F07-D7DB-A65E141CDDE3}"/>
              </a:ext>
            </a:extLst>
          </p:cNvPr>
          <p:cNvSpPr>
            <a:spLocks noGrp="1"/>
          </p:cNvSpPr>
          <p:nvPr>
            <p:ph type="body" sz="quarter" idx="11" hasCustomPrompt="1"/>
          </p:nvPr>
        </p:nvSpPr>
        <p:spPr>
          <a:xfrm>
            <a:off x="2742038" y="514350"/>
            <a:ext cx="6743700" cy="5119534"/>
          </a:xfrm>
        </p:spPr>
        <p:txBody>
          <a:bodyPr anchor="ctr">
            <a:normAutofit/>
          </a:bodyPr>
          <a:lstStyle>
            <a:lvl1pPr marL="0" indent="0">
              <a:buNone/>
              <a:defRPr sz="2000" b="0" i="0">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00"/>
              </a:spcAft>
              <a:buClrTx/>
              <a:buSzTx/>
              <a:buFont typeface="Wingdings" pitchFamily="2" charset="2"/>
              <a:buNone/>
              <a:tabLst/>
              <a:defRPr/>
            </a:pPr>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Donec sed </a:t>
            </a:r>
            <a:r>
              <a:rPr lang="en-US" err="1"/>
              <a:t>odio</a:t>
            </a:r>
            <a:r>
              <a:rPr lang="en-US"/>
              <a:t> dui.</a:t>
            </a:r>
          </a:p>
        </p:txBody>
      </p:sp>
      <p:pic>
        <p:nvPicPr>
          <p:cNvPr id="3" name="Picture 2">
            <a:extLst>
              <a:ext uri="{FF2B5EF4-FFF2-40B4-BE49-F238E27FC236}">
                <a16:creationId xmlns:a16="http://schemas.microsoft.com/office/drawing/2014/main" id="{B40D1D19-C24B-D573-65F5-F49454B57C0B}"/>
              </a:ext>
            </a:extLst>
          </p:cNvPr>
          <p:cNvPicPr>
            <a:picLocks noChangeAspect="1"/>
          </p:cNvPicPr>
          <p:nvPr userDrawn="1"/>
        </p:nvPicPr>
        <p:blipFill rotWithShape="1">
          <a:blip r:embed="rId3"/>
          <a:srcRect l="16750" t="2965" r="74732" b="4086"/>
          <a:stretch/>
        </p:blipFill>
        <p:spPr>
          <a:xfrm rot="5400000">
            <a:off x="5656385" y="322386"/>
            <a:ext cx="879229" cy="12192000"/>
          </a:xfrm>
          <a:prstGeom prst="rect">
            <a:avLst/>
          </a:prstGeom>
        </p:spPr>
      </p:pic>
    </p:spTree>
    <p:extLst>
      <p:ext uri="{BB962C8B-B14F-4D97-AF65-F5344CB8AC3E}">
        <p14:creationId xmlns:p14="http://schemas.microsoft.com/office/powerpoint/2010/main" val="3936639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F6F74A-6D6A-58F4-AA9E-411089281958}"/>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1</a:t>
            </a:r>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6C0E1FC6-7A96-C811-291A-2C1E1AE3DE35}"/>
              </a:ext>
            </a:extLst>
          </p:cNvPr>
          <p:cNvGrpSpPr/>
          <p:nvPr userDrawn="1"/>
        </p:nvGrpSpPr>
        <p:grpSpPr>
          <a:xfrm>
            <a:off x="11914781" y="0"/>
            <a:ext cx="290097" cy="6858000"/>
            <a:chOff x="11761371" y="0"/>
            <a:chExt cx="298888" cy="7065819"/>
          </a:xfrm>
        </p:grpSpPr>
        <p:pic>
          <p:nvPicPr>
            <p:cNvPr id="16" name="Picture 15">
              <a:extLst>
                <a:ext uri="{FF2B5EF4-FFF2-40B4-BE49-F238E27FC236}">
                  <a16:creationId xmlns:a16="http://schemas.microsoft.com/office/drawing/2014/main" id="{D2B2EB94-2EDA-DA10-CC77-F9E15EBF4390}"/>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7" name="Picture 16">
              <a:extLst>
                <a:ext uri="{FF2B5EF4-FFF2-40B4-BE49-F238E27FC236}">
                  <a16:creationId xmlns:a16="http://schemas.microsoft.com/office/drawing/2014/main" id="{D17714F9-4CCE-3492-DD21-9BDE8FD8F193}"/>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8" name="Picture 17">
              <a:extLst>
                <a:ext uri="{FF2B5EF4-FFF2-40B4-BE49-F238E27FC236}">
                  <a16:creationId xmlns:a16="http://schemas.microsoft.com/office/drawing/2014/main" id="{07E7416C-2A0C-73A0-0AF2-0DE08E411CA7}"/>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104674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B29EA2-453A-D6F7-000F-8F5E67EE421B}"/>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8DBF563-5214-6460-A8F5-B8D7CC997646}"/>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2</a:t>
            </a:r>
          </a:p>
        </p:txBody>
      </p:sp>
      <p:grpSp>
        <p:nvGrpSpPr>
          <p:cNvPr id="11" name="Group 10">
            <a:extLst>
              <a:ext uri="{FF2B5EF4-FFF2-40B4-BE49-F238E27FC236}">
                <a16:creationId xmlns:a16="http://schemas.microsoft.com/office/drawing/2014/main" id="{2B075F46-2E25-0035-F360-DC96DE3B6902}"/>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EB142DA8-39C3-02BF-1E91-522AAE069DAF}"/>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D2F24BB8-5D92-0CE0-8F1D-FFBC5E3CC24E}"/>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34EC44DA-B159-73F2-ACDC-4E76F48F4DCE}"/>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975061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899C8E-61BF-1DDD-10CF-9CE1380C8856}"/>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DA6FD385-DEEA-ED58-37F8-753B3F8E733B}"/>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3</a:t>
            </a:r>
          </a:p>
        </p:txBody>
      </p:sp>
      <p:grpSp>
        <p:nvGrpSpPr>
          <p:cNvPr id="16" name="Group 15">
            <a:extLst>
              <a:ext uri="{FF2B5EF4-FFF2-40B4-BE49-F238E27FC236}">
                <a16:creationId xmlns:a16="http://schemas.microsoft.com/office/drawing/2014/main" id="{BFFF7F82-2603-4345-1D99-D8D2F2ADAEAD}"/>
              </a:ext>
            </a:extLst>
          </p:cNvPr>
          <p:cNvGrpSpPr/>
          <p:nvPr userDrawn="1"/>
        </p:nvGrpSpPr>
        <p:grpSpPr>
          <a:xfrm>
            <a:off x="11914781" y="0"/>
            <a:ext cx="290097" cy="6858000"/>
            <a:chOff x="11761371" y="0"/>
            <a:chExt cx="298888" cy="7065819"/>
          </a:xfrm>
        </p:grpSpPr>
        <p:pic>
          <p:nvPicPr>
            <p:cNvPr id="17" name="Picture 16">
              <a:extLst>
                <a:ext uri="{FF2B5EF4-FFF2-40B4-BE49-F238E27FC236}">
                  <a16:creationId xmlns:a16="http://schemas.microsoft.com/office/drawing/2014/main" id="{0CD0FAF7-99F3-46B6-1008-AA1D5CD1CE22}"/>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8" name="Picture 17">
              <a:extLst>
                <a:ext uri="{FF2B5EF4-FFF2-40B4-BE49-F238E27FC236}">
                  <a16:creationId xmlns:a16="http://schemas.microsoft.com/office/drawing/2014/main" id="{59576290-673A-2927-A1BD-16302DBF0993}"/>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9" name="Picture 18">
              <a:extLst>
                <a:ext uri="{FF2B5EF4-FFF2-40B4-BE49-F238E27FC236}">
                  <a16:creationId xmlns:a16="http://schemas.microsoft.com/office/drawing/2014/main" id="{80E36F07-5E21-7576-A13C-6F8EDDE9FABA}"/>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89831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2F5F99-8D85-7712-BE1D-3C1512011D2F}"/>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6BBD3DD-37F4-A34D-A04C-B4BC07553F42}"/>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4</a:t>
            </a:r>
          </a:p>
        </p:txBody>
      </p:sp>
      <p:grpSp>
        <p:nvGrpSpPr>
          <p:cNvPr id="11" name="Group 10">
            <a:extLst>
              <a:ext uri="{FF2B5EF4-FFF2-40B4-BE49-F238E27FC236}">
                <a16:creationId xmlns:a16="http://schemas.microsoft.com/office/drawing/2014/main" id="{07DFEDB8-A15B-EE82-EF7B-75F8E0C61454}"/>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2A7BF3F8-F818-0FB9-5F8D-3D559B5CC2B0}"/>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4666116B-84D8-A658-4264-2C335C93AB85}"/>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45F81BD6-0B54-809A-1E2E-110D7DFE1C81}"/>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217737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D41449-9141-7720-2A57-DE6E8D21C897}"/>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6E3BAC0-D48D-95C3-7E47-615067406ABF}"/>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5</a:t>
            </a:r>
          </a:p>
        </p:txBody>
      </p:sp>
      <p:grpSp>
        <p:nvGrpSpPr>
          <p:cNvPr id="11" name="Group 10">
            <a:extLst>
              <a:ext uri="{FF2B5EF4-FFF2-40B4-BE49-F238E27FC236}">
                <a16:creationId xmlns:a16="http://schemas.microsoft.com/office/drawing/2014/main" id="{DCA2B989-9500-04F6-97D1-75DA6C56E891}"/>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C229A9C2-CD2D-6F7C-38F1-732AF1517995}"/>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A02F746B-0130-0EFD-4C59-F1E6A2420FB9}"/>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F7616F33-EF46-0426-4871-7849A370FCA9}"/>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686368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Header 5">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D41449-9141-7720-2A57-DE6E8D21C897}"/>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DCA2B989-9500-04F6-97D1-75DA6C56E891}"/>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C229A9C2-CD2D-6F7C-38F1-732AF1517995}"/>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A02F746B-0130-0EFD-4C59-F1E6A2420FB9}"/>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F7616F33-EF46-0426-4871-7849A370FCA9}"/>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161123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3900" y="1362872"/>
            <a:ext cx="10515600" cy="443198"/>
          </a:xfrm>
        </p:spPr>
        <p:txBody>
          <a:bodyPr wrap="square">
            <a:spAutoFit/>
          </a:bodyPr>
          <a:lstStyle/>
          <a:p>
            <a:r>
              <a:rPr lang="en-US"/>
              <a:t>A concise, specific, and conversational active headline.</a:t>
            </a:r>
          </a:p>
        </p:txBody>
      </p:sp>
      <p:sp>
        <p:nvSpPr>
          <p:cNvPr id="10" name="Content Placeholder 2">
            <a:extLst>
              <a:ext uri="{FF2B5EF4-FFF2-40B4-BE49-F238E27FC236}">
                <a16:creationId xmlns:a16="http://schemas.microsoft.com/office/drawing/2014/main" id="{C48EC71C-D4A1-1E6C-CF0D-B6FC362ABF64}"/>
              </a:ext>
            </a:extLst>
          </p:cNvPr>
          <p:cNvSpPr>
            <a:spLocks noGrp="1"/>
          </p:cNvSpPr>
          <p:nvPr>
            <p:ph idx="1" hasCustomPrompt="1"/>
          </p:nvPr>
        </p:nvSpPr>
        <p:spPr>
          <a:xfrm>
            <a:off x="723900" y="2000250"/>
            <a:ext cx="10515600" cy="4171950"/>
          </a:xfrm>
        </p:spPr>
        <p:txBody>
          <a:bodyPr lIns="0" tIns="0" rIns="0" b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743078C0-2270-0525-5AF4-41E6139CA40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380732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68">
          <p15:clr>
            <a:srgbClr val="9FCC3B"/>
          </p15:clr>
        </p15:guide>
        <p15:guide id="2" orient="horz" pos="1080">
          <p15:clr>
            <a:srgbClr val="9FCC3B"/>
          </p15:clr>
        </p15:guide>
        <p15:guide id="3" orient="horz" pos="1260">
          <p15:clr>
            <a:srgbClr val="5ACBF0"/>
          </p15:clr>
        </p15:guide>
        <p15:guide id="4" orient="horz" pos="3888">
          <p15:clr>
            <a:srgbClr val="5ACBF0"/>
          </p15:clr>
        </p15:guide>
        <p15:guide id="5" pos="708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 Screen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75">
            <a:extLst>
              <a:ext uri="{FF2B5EF4-FFF2-40B4-BE49-F238E27FC236}">
                <a16:creationId xmlns:a16="http://schemas.microsoft.com/office/drawing/2014/main" id="{89F48259-349C-0F5E-935C-131772CA6DE9}"/>
              </a:ext>
            </a:extLst>
          </p:cNvPr>
          <p:cNvSpPr>
            <a:spLocks noGrp="1"/>
          </p:cNvSpPr>
          <p:nvPr>
            <p:ph type="body" sz="quarter" idx="63" hasCustomPrompt="1"/>
          </p:nvPr>
        </p:nvSpPr>
        <p:spPr>
          <a:xfrm>
            <a:off x="1809750" y="1341404"/>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2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section details.</a:t>
            </a:r>
          </a:p>
        </p:txBody>
      </p:sp>
      <p:sp>
        <p:nvSpPr>
          <p:cNvPr id="3" name="Text Placeholder 76">
            <a:extLst>
              <a:ext uri="{FF2B5EF4-FFF2-40B4-BE49-F238E27FC236}">
                <a16:creationId xmlns:a16="http://schemas.microsoft.com/office/drawing/2014/main" id="{FA85C8AE-F728-C678-CDB2-DF36511C3D12}"/>
              </a:ext>
            </a:extLst>
          </p:cNvPr>
          <p:cNvSpPr>
            <a:spLocks noGrp="1"/>
          </p:cNvSpPr>
          <p:nvPr>
            <p:ph type="body" sz="quarter" idx="64" hasCustomPrompt="1"/>
          </p:nvPr>
        </p:nvSpPr>
        <p:spPr>
          <a:xfrm>
            <a:off x="1809750" y="1341404"/>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02C6E"/>
              </a:gs>
              <a:gs pos="0">
                <a:schemeClr val="accent1"/>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a:t>The active headline for this card.</a:t>
            </a:r>
          </a:p>
        </p:txBody>
      </p:sp>
      <p:sp>
        <p:nvSpPr>
          <p:cNvPr id="9" name="Text Placeholder 77">
            <a:extLst>
              <a:ext uri="{FF2B5EF4-FFF2-40B4-BE49-F238E27FC236}">
                <a16:creationId xmlns:a16="http://schemas.microsoft.com/office/drawing/2014/main" id="{D550808A-A286-3572-4F8C-A3B04E288319}"/>
              </a:ext>
            </a:extLst>
          </p:cNvPr>
          <p:cNvSpPr>
            <a:spLocks noGrp="1"/>
          </p:cNvSpPr>
          <p:nvPr>
            <p:ph type="body" sz="quarter" idx="65" hasCustomPrompt="1"/>
          </p:nvPr>
        </p:nvSpPr>
        <p:spPr>
          <a:xfrm>
            <a:off x="1809750" y="4739294"/>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10" name="Picture Placeholder 62">
            <a:extLst>
              <a:ext uri="{FF2B5EF4-FFF2-40B4-BE49-F238E27FC236}">
                <a16:creationId xmlns:a16="http://schemas.microsoft.com/office/drawing/2014/main" id="{65202BDA-2322-ACE3-E9A8-1F533BC684EB}"/>
              </a:ext>
            </a:extLst>
          </p:cNvPr>
          <p:cNvSpPr>
            <a:spLocks noGrp="1"/>
          </p:cNvSpPr>
          <p:nvPr>
            <p:ph type="pic" sz="quarter" idx="66" hasCustomPrompt="1"/>
          </p:nvPr>
        </p:nvSpPr>
        <p:spPr>
          <a:xfrm>
            <a:off x="1809750" y="2110394"/>
            <a:ext cx="2457450" cy="2628900"/>
          </a:xfrm>
          <a:solidFill>
            <a:schemeClr val="bg1"/>
          </a:solidFill>
        </p:spPr>
        <p:txBody>
          <a:bodyPr lIns="274320" tIns="274320" rIns="274320" bIns="274320" anchor="t">
            <a:normAutofit/>
          </a:bodyPr>
          <a:lstStyle>
            <a:lvl1pPr marL="0" indent="0" algn="l">
              <a:buNone/>
              <a:defRPr sz="1200"/>
            </a:lvl1pPr>
          </a:lstStyle>
          <a:p>
            <a:r>
              <a:rPr lang="en-US"/>
              <a:t>Click on the picture icon to add a full bleed image to this card or delete this placeholder to add other types of content.</a:t>
            </a:r>
          </a:p>
        </p:txBody>
      </p:sp>
    </p:spTree>
    <p:extLst>
      <p:ext uri="{BB962C8B-B14F-4D97-AF65-F5344CB8AC3E}">
        <p14:creationId xmlns:p14="http://schemas.microsoft.com/office/powerpoint/2010/main" val="48463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76">
          <p15:clr>
            <a:srgbClr val="5ACBF0"/>
          </p15:clr>
        </p15:guide>
        <p15:guide id="2" orient="horz" pos="1188">
          <p15:clr>
            <a:srgbClr val="9FCC3B"/>
          </p15:clr>
        </p15:guide>
        <p15:guide id="3" orient="horz" pos="1476">
          <p15:clr>
            <a:srgbClr val="5ACBF0"/>
          </p15:clr>
        </p15:guide>
        <p15:guide id="4" orient="horz" pos="3888">
          <p15:clr>
            <a:srgbClr val="5ACBF0"/>
          </p15:clr>
        </p15:guide>
        <p15:guide id="5" pos="7152">
          <p15:clr>
            <a:srgbClr val="5ACBF0"/>
          </p15:clr>
        </p15:guide>
        <p15:guide id="6" pos="1140">
          <p15:clr>
            <a:srgbClr val="FBAE40"/>
          </p15:clr>
        </p15:guide>
        <p15:guide id="7" pos="2688">
          <p15:clr>
            <a:srgbClr val="FBAE40"/>
          </p15:clr>
        </p15:guide>
        <p15:guide id="8" orient="horz" pos="2988">
          <p15:clr>
            <a:srgbClr val="FBAE40"/>
          </p15:clr>
        </p15:guide>
        <p15:guide id="9" orient="horz" pos="3420">
          <p15:clr>
            <a:srgbClr val="FBAE40"/>
          </p15:clr>
        </p15:guide>
        <p15:guide id="10" orient="horz" pos="1332">
          <p15:clr>
            <a:srgbClr val="FBAE40"/>
          </p15:clr>
        </p15:guide>
        <p15:guide id="11" pos="1320">
          <p15:clr>
            <a:srgbClr val="5ACBF0"/>
          </p15:clr>
        </p15:guide>
        <p15:guide id="12" pos="2508">
          <p15:clr>
            <a:srgbClr val="5ACBF0"/>
          </p15:clr>
        </p15:guide>
        <p15:guide id="13" orient="horz" pos="3096">
          <p15:clr>
            <a:srgbClr val="5ACBF0"/>
          </p15:clr>
        </p15:guide>
        <p15:guide id="14" orient="horz" pos="84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IG Seminar">
    <p:bg>
      <p:bgPr>
        <a:solidFill>
          <a:schemeClr val="bg2">
            <a:lumMod val="5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A25B89-8727-BDB7-6BE0-A03E20A8241A}"/>
              </a:ext>
            </a:extLst>
          </p:cNvPr>
          <p:cNvPicPr>
            <a:picLocks noChangeAspect="1"/>
          </p:cNvPicPr>
          <p:nvPr/>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12" name="TextBox 11">
            <a:extLst>
              <a:ext uri="{FF2B5EF4-FFF2-40B4-BE49-F238E27FC236}">
                <a16:creationId xmlns:a16="http://schemas.microsoft.com/office/drawing/2014/main" id="{F6EE5EFA-7617-AA18-FF7C-F40C08873706}"/>
              </a:ext>
            </a:extLst>
          </p:cNvPr>
          <p:cNvSpPr txBox="1"/>
          <p:nvPr/>
        </p:nvSpPr>
        <p:spPr>
          <a:xfrm>
            <a:off x="293688" y="6425813"/>
            <a:ext cx="6642846" cy="276999"/>
          </a:xfrm>
          <a:prstGeom prst="rect">
            <a:avLst/>
          </a:prstGeom>
          <a:noFill/>
        </p:spPr>
        <p:txBody>
          <a:bodyPr wrap="square">
            <a:spAutoFit/>
          </a:bodyPr>
          <a:lstStyle/>
          <a:p>
            <a:r>
              <a:rPr lang="en-US" sz="1200"/>
              <a:t>DALL-E prompt: people introducing each other in a large seminar room next to a forest</a:t>
            </a:r>
          </a:p>
        </p:txBody>
      </p:sp>
      <p:sp>
        <p:nvSpPr>
          <p:cNvPr id="13" name="TextBox 12">
            <a:extLst>
              <a:ext uri="{FF2B5EF4-FFF2-40B4-BE49-F238E27FC236}">
                <a16:creationId xmlns:a16="http://schemas.microsoft.com/office/drawing/2014/main" id="{7C1AB43E-CCB1-55BB-4970-B0EB579A20A3}"/>
              </a:ext>
            </a:extLst>
          </p:cNvPr>
          <p:cNvSpPr txBox="1"/>
          <p:nvPr/>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14" name="TextBox 13">
            <a:extLst>
              <a:ext uri="{FF2B5EF4-FFF2-40B4-BE49-F238E27FC236}">
                <a16:creationId xmlns:a16="http://schemas.microsoft.com/office/drawing/2014/main" id="{C2F612F1-FFCF-71FB-3583-8685533F455F}"/>
              </a:ext>
            </a:extLst>
          </p:cNvPr>
          <p:cNvSpPr txBox="1"/>
          <p:nvPr/>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LLM AI To Your App</a:t>
            </a:r>
          </a:p>
        </p:txBody>
      </p:sp>
      <p:pic>
        <p:nvPicPr>
          <p:cNvPr id="15" name="Graphic 14">
            <a:extLst>
              <a:ext uri="{FF2B5EF4-FFF2-40B4-BE49-F238E27FC236}">
                <a16:creationId xmlns:a16="http://schemas.microsoft.com/office/drawing/2014/main" id="{2BA4D8F2-45CB-C12C-D261-B359C50E5B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6" name="Picture 15">
            <a:extLst>
              <a:ext uri="{FF2B5EF4-FFF2-40B4-BE49-F238E27FC236}">
                <a16:creationId xmlns:a16="http://schemas.microsoft.com/office/drawing/2014/main" id="{750FFFDF-89ED-D099-9881-4DFDDF876332}"/>
              </a:ext>
            </a:extLst>
          </p:cNvPr>
          <p:cNvPicPr>
            <a:picLocks noChangeAspect="1"/>
          </p:cNvPicPr>
          <p:nvPr/>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631053161"/>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Idea with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5" name="Title 1">
            <a:extLst>
              <a:ext uri="{FF2B5EF4-FFF2-40B4-BE49-F238E27FC236}">
                <a16:creationId xmlns:a16="http://schemas.microsoft.com/office/drawing/2014/main" id="{02073279-DEEC-1199-A7D7-4F2201C5A4CC}"/>
              </a:ext>
            </a:extLst>
          </p:cNvPr>
          <p:cNvSpPr>
            <a:spLocks noGrp="1"/>
          </p:cNvSpPr>
          <p:nvPr>
            <p:ph type="ctrTitle" hasCustomPrompt="1"/>
          </p:nvPr>
        </p:nvSpPr>
        <p:spPr>
          <a:xfrm>
            <a:off x="1166004" y="2686050"/>
            <a:ext cx="6286372" cy="1329595"/>
          </a:xfrm>
        </p:spPr>
        <p:txBody>
          <a:bodyPr wrap="square" lIns="0" tIns="0" rIns="0" bIns="0" anchor="b">
            <a:spAutoFit/>
          </a:bodyPr>
          <a:lstStyle>
            <a:lvl1pPr algn="l">
              <a:lnSpc>
                <a:spcPct val="80000"/>
              </a:lnSpc>
              <a:defRPr sz="5400"/>
            </a:lvl1pPr>
          </a:lstStyle>
          <a:p>
            <a:r>
              <a:rPr lang="en-US"/>
              <a:t>What’s your deck’s BIG idea?</a:t>
            </a:r>
          </a:p>
        </p:txBody>
      </p:sp>
      <p:sp>
        <p:nvSpPr>
          <p:cNvPr id="14" name="Subtitle 2">
            <a:extLst>
              <a:ext uri="{FF2B5EF4-FFF2-40B4-BE49-F238E27FC236}">
                <a16:creationId xmlns:a16="http://schemas.microsoft.com/office/drawing/2014/main" id="{70F2B796-1A13-3DA4-6B55-7378DB372589}"/>
              </a:ext>
            </a:extLst>
          </p:cNvPr>
          <p:cNvSpPr>
            <a:spLocks noGrp="1"/>
          </p:cNvSpPr>
          <p:nvPr>
            <p:ph type="subTitle" idx="1" hasCustomPrompt="1"/>
          </p:nvPr>
        </p:nvSpPr>
        <p:spPr>
          <a:xfrm>
            <a:off x="1157831" y="409288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Subtext for your big idea.</a:t>
            </a:r>
          </a:p>
        </p:txBody>
      </p:sp>
    </p:spTree>
    <p:extLst>
      <p:ext uri="{BB962C8B-B14F-4D97-AF65-F5344CB8AC3E}">
        <p14:creationId xmlns:p14="http://schemas.microsoft.com/office/powerpoint/2010/main" val="252839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3888">
          <p15:clr>
            <a:srgbClr val="5ACBF0"/>
          </p15:clr>
        </p15:guide>
        <p15:guide id="5" pos="715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141" y="2000250"/>
            <a:ext cx="5033854"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0300" y="2000250"/>
            <a:ext cx="5029200"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147707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35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aptions">
    <p:spTree>
      <p:nvGrpSpPr>
        <p:cNvPr id="1" name=""/>
        <p:cNvGrpSpPr/>
        <p:nvPr/>
      </p:nvGrpSpPr>
      <p:grpSpPr>
        <a:xfrm>
          <a:off x="0" y="0"/>
          <a:ext cx="0" cy="0"/>
          <a:chOff x="0" y="0"/>
          <a:chExt cx="0" cy="0"/>
        </a:xfrm>
      </p:grpSpPr>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749DC33A-CC98-8AF6-1B94-CD9B0C218428}"/>
              </a:ext>
            </a:extLst>
          </p:cNvPr>
          <p:cNvSpPr>
            <a:spLocks noGrp="1"/>
          </p:cNvSpPr>
          <p:nvPr>
            <p:ph type="body" sz="quarter" idx="17" hasCustomPrompt="1"/>
          </p:nvPr>
        </p:nvSpPr>
        <p:spPr>
          <a:xfrm>
            <a:off x="35814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5" name="Text Placeholder 18">
            <a:extLst>
              <a:ext uri="{FF2B5EF4-FFF2-40B4-BE49-F238E27FC236}">
                <a16:creationId xmlns:a16="http://schemas.microsoft.com/office/drawing/2014/main" id="{B2FD01F5-8374-7E81-EC59-8FAC30A332EA}"/>
              </a:ext>
            </a:extLst>
          </p:cNvPr>
          <p:cNvSpPr>
            <a:spLocks noGrp="1"/>
          </p:cNvSpPr>
          <p:nvPr>
            <p:ph type="body" sz="quarter" idx="29" hasCustomPrompt="1"/>
          </p:nvPr>
        </p:nvSpPr>
        <p:spPr>
          <a:xfrm>
            <a:off x="35813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
        <p:nvSpPr>
          <p:cNvPr id="6" name="Picture Placeholder 20">
            <a:extLst>
              <a:ext uri="{FF2B5EF4-FFF2-40B4-BE49-F238E27FC236}">
                <a16:creationId xmlns:a16="http://schemas.microsoft.com/office/drawing/2014/main" id="{04AA1C4F-9500-BA96-93C9-FE0F12177472}"/>
              </a:ext>
            </a:extLst>
          </p:cNvPr>
          <p:cNvSpPr>
            <a:spLocks noGrp="1"/>
          </p:cNvSpPr>
          <p:nvPr>
            <p:ph type="pic" sz="quarter" idx="30" hasCustomPrompt="1"/>
          </p:nvPr>
        </p:nvSpPr>
        <p:spPr>
          <a:xfrm>
            <a:off x="723898"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7" name="Picture Placeholder 20">
            <a:extLst>
              <a:ext uri="{FF2B5EF4-FFF2-40B4-BE49-F238E27FC236}">
                <a16:creationId xmlns:a16="http://schemas.microsoft.com/office/drawing/2014/main" id="{B3265FC9-214E-D501-61ED-DC948EE6A78F}"/>
              </a:ext>
            </a:extLst>
          </p:cNvPr>
          <p:cNvSpPr>
            <a:spLocks noGrp="1"/>
          </p:cNvSpPr>
          <p:nvPr>
            <p:ph type="pic" sz="quarter" idx="33" hasCustomPrompt="1"/>
          </p:nvPr>
        </p:nvSpPr>
        <p:spPr>
          <a:xfrm>
            <a:off x="6210300"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8" name="Text Placeholder 15">
            <a:extLst>
              <a:ext uri="{FF2B5EF4-FFF2-40B4-BE49-F238E27FC236}">
                <a16:creationId xmlns:a16="http://schemas.microsoft.com/office/drawing/2014/main" id="{28C46A4C-995C-B779-F01B-A9B3B1B47E58}"/>
              </a:ext>
            </a:extLst>
          </p:cNvPr>
          <p:cNvSpPr>
            <a:spLocks noGrp="1"/>
          </p:cNvSpPr>
          <p:nvPr>
            <p:ph type="body" sz="quarter" idx="34" hasCustomPrompt="1"/>
          </p:nvPr>
        </p:nvSpPr>
        <p:spPr>
          <a:xfrm>
            <a:off x="90678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9" name="Text Placeholder 18">
            <a:extLst>
              <a:ext uri="{FF2B5EF4-FFF2-40B4-BE49-F238E27FC236}">
                <a16:creationId xmlns:a16="http://schemas.microsoft.com/office/drawing/2014/main" id="{1C48D4F0-8439-3D25-ADCD-08DCD1E2AAC2}"/>
              </a:ext>
            </a:extLst>
          </p:cNvPr>
          <p:cNvSpPr>
            <a:spLocks noGrp="1"/>
          </p:cNvSpPr>
          <p:nvPr>
            <p:ph type="body" sz="quarter" idx="35" hasCustomPrompt="1"/>
          </p:nvPr>
        </p:nvSpPr>
        <p:spPr>
          <a:xfrm>
            <a:off x="90677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47438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96">
          <p15:clr>
            <a:srgbClr val="5ACBF0"/>
          </p15:clr>
        </p15:guide>
        <p15:guide id="12" orient="horz" pos="1656">
          <p15:clr>
            <a:srgbClr val="5ACBF0"/>
          </p15:clr>
        </p15:guide>
        <p15:guide id="13" orient="horz" pos="1548">
          <p15:clr>
            <a:srgbClr val="9FCC3B"/>
          </p15:clr>
        </p15:guide>
        <p15:guide id="14" pos="2112">
          <p15:clr>
            <a:srgbClr val="5ACBF0"/>
          </p15:clr>
        </p15:guide>
        <p15:guide id="15" pos="2256">
          <p15:clr>
            <a:srgbClr val="5ACBF0"/>
          </p15:clr>
        </p15:guide>
        <p15:guide id="16" pos="5568">
          <p15:clr>
            <a:srgbClr val="5ACBF0"/>
          </p15:clr>
        </p15:guide>
        <p15:guide id="17" pos="571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ards">
    <p:spTree>
      <p:nvGrpSpPr>
        <p:cNvPr id="1" name=""/>
        <p:cNvGrpSpPr/>
        <p:nvPr/>
      </p:nvGrpSpPr>
      <p:grpSpPr>
        <a:xfrm>
          <a:off x="0" y="0"/>
          <a:ext cx="0" cy="0"/>
          <a:chOff x="0" y="0"/>
          <a:chExt cx="0" cy="0"/>
        </a:xfrm>
      </p:grpSpPr>
      <p:sp>
        <p:nvSpPr>
          <p:cNvPr id="87" name="Text Placeholder 86">
            <a:extLst>
              <a:ext uri="{FF2B5EF4-FFF2-40B4-BE49-F238E27FC236}">
                <a16:creationId xmlns:a16="http://schemas.microsoft.com/office/drawing/2014/main" id="{FB5E43A3-7FDE-667A-33B7-FCD20462F79B}"/>
              </a:ext>
            </a:extLst>
          </p:cNvPr>
          <p:cNvSpPr>
            <a:spLocks noGrp="1"/>
          </p:cNvSpPr>
          <p:nvPr>
            <p:ph type="body" sz="quarter" idx="50" hasCustomPrompt="1"/>
          </p:nvPr>
        </p:nvSpPr>
        <p:spPr>
          <a:xfrm>
            <a:off x="723900" y="2052008"/>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77" name="Text Placeholder 76">
            <a:extLst>
              <a:ext uri="{FF2B5EF4-FFF2-40B4-BE49-F238E27FC236}">
                <a16:creationId xmlns:a16="http://schemas.microsoft.com/office/drawing/2014/main" id="{4FA11D01-0144-5B7A-F9DE-8903B90D3B5D}"/>
              </a:ext>
            </a:extLst>
          </p:cNvPr>
          <p:cNvSpPr>
            <a:spLocks noGrp="1"/>
          </p:cNvSpPr>
          <p:nvPr>
            <p:ph type="body" sz="quarter" idx="49" hasCustomPrompt="1"/>
          </p:nvPr>
        </p:nvSpPr>
        <p:spPr>
          <a:xfrm>
            <a:off x="6210300" y="2057400"/>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a:solidFill>
            <a:schemeClr val="bg1"/>
          </a:solidFill>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p:nvPr>
        </p:nvSpPr>
        <p:spPr>
          <a:xfrm>
            <a:off x="723900" y="1360587"/>
            <a:ext cx="10515600" cy="443198"/>
          </a:xfrm>
        </p:spPr>
        <p:txBody>
          <a:bodyPr>
            <a:spAutoFit/>
          </a:bodyPr>
          <a:lstStyle/>
          <a:p>
            <a:r>
              <a:rPr lang="en-US"/>
              <a:t>Click to edit Master title style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98" name="Picture Placeholder 97">
            <a:extLst>
              <a:ext uri="{FF2B5EF4-FFF2-40B4-BE49-F238E27FC236}">
                <a16:creationId xmlns:a16="http://schemas.microsoft.com/office/drawing/2014/main" id="{49E69102-D3E9-E238-FF4A-C7296FA18D72}"/>
              </a:ext>
            </a:extLst>
          </p:cNvPr>
          <p:cNvSpPr>
            <a:spLocks noGrp="1"/>
          </p:cNvSpPr>
          <p:nvPr>
            <p:ph type="pic" sz="quarter" idx="53"/>
          </p:nvPr>
        </p:nvSpPr>
        <p:spPr>
          <a:xfrm>
            <a:off x="723900" y="3028950"/>
            <a:ext cx="5029200" cy="2400300"/>
          </a:xfrm>
        </p:spPr>
        <p:txBody>
          <a:bodyPr/>
          <a:lstStyle/>
          <a:p>
            <a:endParaRPr lang="en-US"/>
          </a:p>
        </p:txBody>
      </p:sp>
      <p:sp>
        <p:nvSpPr>
          <p:cNvPr id="99" name="Picture Placeholder 97">
            <a:extLst>
              <a:ext uri="{FF2B5EF4-FFF2-40B4-BE49-F238E27FC236}">
                <a16:creationId xmlns:a16="http://schemas.microsoft.com/office/drawing/2014/main" id="{2082D512-A13F-8492-CEA0-68B752636E5E}"/>
              </a:ext>
            </a:extLst>
          </p:cNvPr>
          <p:cNvSpPr>
            <a:spLocks noGrp="1"/>
          </p:cNvSpPr>
          <p:nvPr>
            <p:ph type="pic" sz="quarter" idx="54"/>
          </p:nvPr>
        </p:nvSpPr>
        <p:spPr>
          <a:xfrm>
            <a:off x="6210300" y="3028950"/>
            <a:ext cx="5029200" cy="2400300"/>
          </a:xfrm>
        </p:spPr>
        <p:txBody>
          <a:bodyPr/>
          <a:lstStyle/>
          <a:p>
            <a:endParaRPr lang="en-US"/>
          </a:p>
        </p:txBody>
      </p:sp>
      <p:sp>
        <p:nvSpPr>
          <p:cNvPr id="109" name="Text Placeholder 108">
            <a:extLst>
              <a:ext uri="{FF2B5EF4-FFF2-40B4-BE49-F238E27FC236}">
                <a16:creationId xmlns:a16="http://schemas.microsoft.com/office/drawing/2014/main" id="{F1CAE72F-52D6-B3D1-F6C4-EBAD436A942C}"/>
              </a:ext>
            </a:extLst>
          </p:cNvPr>
          <p:cNvSpPr>
            <a:spLocks noGrp="1"/>
          </p:cNvSpPr>
          <p:nvPr>
            <p:ph type="body" sz="quarter" idx="55" hasCustomPrompt="1"/>
          </p:nvPr>
        </p:nvSpPr>
        <p:spPr>
          <a:xfrm>
            <a:off x="6210300" y="2057400"/>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0">
                <a:srgbClr val="BC2E75"/>
              </a:gs>
              <a:gs pos="100000">
                <a:srgbClr val="B12B6E"/>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0" name="Text Placeholder 109">
            <a:extLst>
              <a:ext uri="{FF2B5EF4-FFF2-40B4-BE49-F238E27FC236}">
                <a16:creationId xmlns:a16="http://schemas.microsoft.com/office/drawing/2014/main" id="{CE1D0A96-BAA8-D439-5774-8ECCA6101650}"/>
              </a:ext>
            </a:extLst>
          </p:cNvPr>
          <p:cNvSpPr>
            <a:spLocks noGrp="1"/>
          </p:cNvSpPr>
          <p:nvPr>
            <p:ph type="body" sz="quarter" idx="56" hasCustomPrompt="1"/>
          </p:nvPr>
        </p:nvSpPr>
        <p:spPr>
          <a:xfrm>
            <a:off x="723900" y="2052008"/>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100000">
                <a:srgbClr val="BD2E76"/>
              </a:gs>
              <a:gs pos="0">
                <a:srgbClr val="C8317D"/>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5" name="Text Placeholder 114">
            <a:extLst>
              <a:ext uri="{FF2B5EF4-FFF2-40B4-BE49-F238E27FC236}">
                <a16:creationId xmlns:a16="http://schemas.microsoft.com/office/drawing/2014/main" id="{C7E918FB-2B52-1BD2-DDAC-B9EFF31FF191}"/>
              </a:ext>
            </a:extLst>
          </p:cNvPr>
          <p:cNvSpPr>
            <a:spLocks noGrp="1"/>
          </p:cNvSpPr>
          <p:nvPr>
            <p:ph type="body" sz="quarter" idx="57" hasCustomPrompt="1"/>
          </p:nvPr>
        </p:nvSpPr>
        <p:spPr>
          <a:xfrm>
            <a:off x="6210300" y="5434642"/>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16" name="Text Placeholder 115">
            <a:extLst>
              <a:ext uri="{FF2B5EF4-FFF2-40B4-BE49-F238E27FC236}">
                <a16:creationId xmlns:a16="http://schemas.microsoft.com/office/drawing/2014/main" id="{B94B2673-D5EC-F8D1-5A6E-603D04682F50}"/>
              </a:ext>
            </a:extLst>
          </p:cNvPr>
          <p:cNvSpPr>
            <a:spLocks noGrp="1"/>
          </p:cNvSpPr>
          <p:nvPr>
            <p:ph type="body" sz="quarter" idx="58" hasCustomPrompt="1"/>
          </p:nvPr>
        </p:nvSpPr>
        <p:spPr>
          <a:xfrm>
            <a:off x="723900" y="5429250"/>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191545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6900">
          <p15:clr>
            <a:srgbClr val="5ACBF0"/>
          </p15:clr>
        </p15:guide>
        <p15:guide id="6" pos="409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FBAE40"/>
          </p15:clr>
        </p15:guide>
        <p15:guide id="11" orient="horz" pos="1296">
          <p15:clr>
            <a:srgbClr val="FBAE40"/>
          </p15:clr>
        </p15:guide>
        <p15:guide id="12" orient="horz" pos="1908">
          <p15:clr>
            <a:srgbClr val="FBAE40"/>
          </p15:clr>
        </p15:guide>
        <p15:guide id="13" orient="horz" pos="3420">
          <p15:clr>
            <a:srgbClr val="FBAE40"/>
          </p15:clr>
        </p15:guide>
        <p15:guide id="14" orient="horz" pos="3744">
          <p15:clr>
            <a:srgbClr val="5ACBF0"/>
          </p15:clr>
        </p15:guide>
        <p15:guide id="15" orient="horz" pos="3528">
          <p15:clr>
            <a:srgbClr val="5ACBF0"/>
          </p15:clr>
        </p15:guide>
        <p15:guide id="16" orient="horz" pos="1476">
          <p15:clr>
            <a:srgbClr val="FBAE40"/>
          </p15:clr>
        </p15:guide>
        <p15:guide id="17" orient="horz" pos="1764">
          <p15:clr>
            <a:srgbClr val="FBAE40"/>
          </p15:clr>
        </p15:guide>
        <p15:guide id="18" orient="horz" pos="2088">
          <p15:clr>
            <a:srgbClr val="5ACBF0"/>
          </p15:clr>
        </p15:guide>
        <p15:guide id="19" orient="horz" pos="3276">
          <p15:clr>
            <a:srgbClr val="5ACBF0"/>
          </p15:clr>
        </p15:guide>
        <p15:guide id="20" pos="636">
          <p15:clr>
            <a:srgbClr val="5ACBF0"/>
          </p15:clr>
        </p15:guide>
        <p15:guide id="21" pos="3444">
          <p15:clr>
            <a:srgbClr val="5ACBF0"/>
          </p15:clr>
        </p15:guide>
        <p15:guide id="22" pos="3912">
          <p15:clr>
            <a:srgbClr val="FBAE40"/>
          </p15:clr>
        </p15:guide>
        <p15:guide id="23" pos="362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8" name="Text Placeholder 25">
            <a:extLst>
              <a:ext uri="{FF2B5EF4-FFF2-40B4-BE49-F238E27FC236}">
                <a16:creationId xmlns:a16="http://schemas.microsoft.com/office/drawing/2014/main" id="{67C96563-2CDA-3174-C71B-94C007A57D2B}"/>
              </a:ext>
            </a:extLst>
          </p:cNvPr>
          <p:cNvSpPr>
            <a:spLocks noGrp="1"/>
          </p:cNvSpPr>
          <p:nvPr>
            <p:ph type="body" sz="quarter" idx="25"/>
          </p:nvPr>
        </p:nvSpPr>
        <p:spPr>
          <a:xfrm>
            <a:off x="8324850" y="2057011"/>
            <a:ext cx="839779" cy="1029090"/>
          </a:xfrm>
          <a:blipFill dpi="0" rotWithShape="1">
            <a:blip r:embed="rId2"/>
            <a:srcRect/>
            <a:tile tx="-146050" ty="22860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5BB977C9-DFED-40B7-207F-2C7EE282F69F}"/>
              </a:ext>
            </a:extLst>
          </p:cNvPr>
          <p:cNvSpPr>
            <a:spLocks noGrp="1"/>
          </p:cNvSpPr>
          <p:nvPr>
            <p:ph type="body" sz="quarter" idx="24"/>
          </p:nvPr>
        </p:nvSpPr>
        <p:spPr>
          <a:xfrm>
            <a:off x="4527550" y="2059297"/>
            <a:ext cx="825500" cy="1026804"/>
          </a:xfrm>
          <a:blipFill dpi="0" rotWithShape="1">
            <a:blip r:embed="rId3"/>
            <a:srcRect/>
            <a:tile tx="-133350" ty="23495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D5BAD480-35FC-25A9-8E53-F73292B991A1}"/>
              </a:ext>
            </a:extLst>
          </p:cNvPr>
          <p:cNvSpPr>
            <a:spLocks noGrp="1"/>
          </p:cNvSpPr>
          <p:nvPr>
            <p:ph type="body" sz="quarter" idx="23"/>
          </p:nvPr>
        </p:nvSpPr>
        <p:spPr>
          <a:xfrm>
            <a:off x="723900" y="2104853"/>
            <a:ext cx="817558" cy="981247"/>
          </a:xfrm>
          <a:blipFill dpi="0" rotWithShape="1">
            <a:blip r:embed="rId4"/>
            <a:srcRect/>
            <a:tile tx="-203200" ty="234950" sx="100000" sy="100000" flip="none" algn="bl"/>
          </a:blipFill>
        </p:spPr>
        <p:txBody>
          <a:bodyPr>
            <a:normAutofit/>
          </a:bodyPr>
          <a:lstStyle>
            <a:lvl1pPr marL="0" indent="0">
              <a:buNone/>
              <a:defRPr sz="100">
                <a:noFill/>
              </a:defRPr>
            </a:lvl1pPr>
          </a:lstStyle>
          <a:p>
            <a:pPr lvl="0"/>
            <a:endParaRPr lang="en-US"/>
          </a:p>
        </p:txBody>
      </p:sp>
      <p:sp>
        <p:nvSpPr>
          <p:cNvPr id="8" name="Title 1">
            <a:extLst>
              <a:ext uri="{FF2B5EF4-FFF2-40B4-BE49-F238E27FC236}">
                <a16:creationId xmlns:a16="http://schemas.microsoft.com/office/drawing/2014/main" id="{18F7ED0E-D2A8-C252-D1B8-09F110AF6045}"/>
              </a:ext>
            </a:extLst>
          </p:cNvPr>
          <p:cNvSpPr>
            <a:spLocks noGrp="1"/>
          </p:cNvSpPr>
          <p:nvPr>
            <p:ph type="title" hasCustomPrompt="1"/>
          </p:nvPr>
        </p:nvSpPr>
        <p:spPr>
          <a:xfrm>
            <a:off x="723901" y="1362872"/>
            <a:ext cx="10515600" cy="443198"/>
          </a:xfrm>
        </p:spPr>
        <p:txBody>
          <a:bodyPr>
            <a:spAutoFit/>
          </a:bodyPr>
          <a:lstStyle/>
          <a:p>
            <a:r>
              <a:rPr lang="en-US"/>
              <a:t>A concise, specific, and conversational active headline.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900" y="3392424"/>
            <a:ext cx="291464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risus</a:t>
            </a:r>
            <a:r>
              <a:rPr lang="en-US"/>
              <a:t>.</a:t>
            </a:r>
          </a:p>
        </p:txBody>
      </p:sp>
      <p:sp>
        <p:nvSpPr>
          <p:cNvPr id="10" name="Text Placeholder 15">
            <a:extLst>
              <a:ext uri="{FF2B5EF4-FFF2-40B4-BE49-F238E27FC236}">
                <a16:creationId xmlns:a16="http://schemas.microsoft.com/office/drawing/2014/main" id="{29AA37EF-8374-B50A-530C-93ACFF2E27B2}"/>
              </a:ext>
            </a:extLst>
          </p:cNvPr>
          <p:cNvSpPr>
            <a:spLocks noGrp="1"/>
          </p:cNvSpPr>
          <p:nvPr>
            <p:ph type="body" sz="quarter" idx="15" hasCustomPrompt="1"/>
          </p:nvPr>
        </p:nvSpPr>
        <p:spPr>
          <a:xfrm>
            <a:off x="4526280" y="3392424"/>
            <a:ext cx="291693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1" name="Text Placeholder 15">
            <a:extLst>
              <a:ext uri="{FF2B5EF4-FFF2-40B4-BE49-F238E27FC236}">
                <a16:creationId xmlns:a16="http://schemas.microsoft.com/office/drawing/2014/main" id="{F1F22DE8-C2A8-3FE0-93FE-7579A240109D}"/>
              </a:ext>
            </a:extLst>
          </p:cNvPr>
          <p:cNvSpPr>
            <a:spLocks noGrp="1"/>
          </p:cNvSpPr>
          <p:nvPr>
            <p:ph type="body" sz="quarter" idx="16" hasCustomPrompt="1"/>
          </p:nvPr>
        </p:nvSpPr>
        <p:spPr>
          <a:xfrm>
            <a:off x="8324850" y="3392424"/>
            <a:ext cx="2914650"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2" name="Content Placeholder 19">
            <a:extLst>
              <a:ext uri="{FF2B5EF4-FFF2-40B4-BE49-F238E27FC236}">
                <a16:creationId xmlns:a16="http://schemas.microsoft.com/office/drawing/2014/main" id="{192115A2-0808-FBDB-6F16-145807FDEF93}"/>
              </a:ext>
            </a:extLst>
          </p:cNvPr>
          <p:cNvSpPr>
            <a:spLocks noGrp="1"/>
          </p:cNvSpPr>
          <p:nvPr>
            <p:ph sz="quarter" idx="17" hasCustomPrompt="1"/>
          </p:nvPr>
        </p:nvSpPr>
        <p:spPr>
          <a:xfrm>
            <a:off x="723900" y="4072080"/>
            <a:ext cx="2916936" cy="2100120"/>
          </a:xfrm>
        </p:spPr>
        <p:txBody>
          <a:bodyPr>
            <a:normAutofit/>
          </a:bodyPr>
          <a:lstStyle>
            <a:lvl1pPr marL="0" indent="0">
              <a:lnSpc>
                <a:spcPct val="90000"/>
              </a:lnSpc>
              <a:buNone/>
              <a:defRPr sz="1600"/>
            </a:lvl1pPr>
          </a:lstStyle>
          <a:p>
            <a:pPr lvl="0"/>
            <a:r>
              <a:rPr lang="en-US"/>
              <a:t>Click to edit Master text styles.</a:t>
            </a:r>
          </a:p>
        </p:txBody>
      </p:sp>
      <p:sp>
        <p:nvSpPr>
          <p:cNvPr id="13" name="Content Placeholder 19">
            <a:extLst>
              <a:ext uri="{FF2B5EF4-FFF2-40B4-BE49-F238E27FC236}">
                <a16:creationId xmlns:a16="http://schemas.microsoft.com/office/drawing/2014/main" id="{1529B278-0AE8-489F-1BFD-04F77AD041CE}"/>
              </a:ext>
            </a:extLst>
          </p:cNvPr>
          <p:cNvSpPr>
            <a:spLocks noGrp="1"/>
          </p:cNvSpPr>
          <p:nvPr>
            <p:ph sz="quarter" idx="18" hasCustomPrompt="1"/>
          </p:nvPr>
        </p:nvSpPr>
        <p:spPr>
          <a:xfrm>
            <a:off x="4526281" y="4072080"/>
            <a:ext cx="2912744" cy="2100120"/>
          </a:xfrm>
        </p:spPr>
        <p:txBody>
          <a:bodyPr>
            <a:normAutofit/>
          </a:bodyPr>
          <a:lstStyle>
            <a:lvl1pPr marL="0" indent="0">
              <a:lnSpc>
                <a:spcPct val="90000"/>
              </a:lnSpc>
              <a:buNone/>
              <a:defRPr sz="1600"/>
            </a:lvl1pPr>
          </a:lstStyle>
          <a:p>
            <a:pPr lvl="0"/>
            <a:r>
              <a:rPr lang="en-US"/>
              <a:t>Click to edit Master text styles.</a:t>
            </a:r>
          </a:p>
        </p:txBody>
      </p:sp>
      <p:sp>
        <p:nvSpPr>
          <p:cNvPr id="14" name="Content Placeholder 19">
            <a:extLst>
              <a:ext uri="{FF2B5EF4-FFF2-40B4-BE49-F238E27FC236}">
                <a16:creationId xmlns:a16="http://schemas.microsoft.com/office/drawing/2014/main" id="{70FD98F1-E9B7-D9CF-7872-1AD38AA37389}"/>
              </a:ext>
            </a:extLst>
          </p:cNvPr>
          <p:cNvSpPr>
            <a:spLocks noGrp="1"/>
          </p:cNvSpPr>
          <p:nvPr>
            <p:ph sz="quarter" idx="19" hasCustomPrompt="1"/>
          </p:nvPr>
        </p:nvSpPr>
        <p:spPr>
          <a:xfrm>
            <a:off x="8324850" y="4072080"/>
            <a:ext cx="2914649" cy="2100120"/>
          </a:xfrm>
        </p:spPr>
        <p:txBody>
          <a:bodyPr>
            <a:normAutofit/>
          </a:bodyPr>
          <a:lstStyle>
            <a:lvl1pPr marL="0" indent="0">
              <a:lnSpc>
                <a:spcPct val="90000"/>
              </a:lnSpc>
              <a:buNone/>
              <a:defRPr sz="1600"/>
            </a:lvl1pPr>
          </a:lstStyle>
          <a:p>
            <a:pPr lvl="0"/>
            <a:r>
              <a:rPr lang="en-US"/>
              <a:t>Click to edit Master text styles.</a:t>
            </a:r>
          </a:p>
        </p:txBody>
      </p:sp>
      <p:cxnSp>
        <p:nvCxnSpPr>
          <p:cNvPr id="16" name="Straight Connector 15">
            <a:extLst>
              <a:ext uri="{FF2B5EF4-FFF2-40B4-BE49-F238E27FC236}">
                <a16:creationId xmlns:a16="http://schemas.microsoft.com/office/drawing/2014/main" id="{BAF4B77B-F06C-6142-73B4-3F2297C4CD47}"/>
              </a:ext>
            </a:extLst>
          </p:cNvPr>
          <p:cNvCxnSpPr/>
          <p:nvPr userDrawn="1"/>
        </p:nvCxnSpPr>
        <p:spPr>
          <a:xfrm>
            <a:off x="4081463"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5980A5-4BAC-59E6-DFFC-535E033F480C}"/>
              </a:ext>
            </a:extLst>
          </p:cNvPr>
          <p:cNvCxnSpPr/>
          <p:nvPr userDrawn="1"/>
        </p:nvCxnSpPr>
        <p:spPr>
          <a:xfrm>
            <a:off x="7893050"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Date Placeholder 47">
            <a:extLst>
              <a:ext uri="{FF2B5EF4-FFF2-40B4-BE49-F238E27FC236}">
                <a16:creationId xmlns:a16="http://schemas.microsoft.com/office/drawing/2014/main" id="{C26A5604-9F6C-AB3D-FD4B-32C5D61EDA16}"/>
              </a:ext>
            </a:extLst>
          </p:cNvPr>
          <p:cNvSpPr>
            <a:spLocks noGrp="1"/>
          </p:cNvSpPr>
          <p:nvPr>
            <p:ph type="dt" sz="half" idx="26"/>
          </p:nvPr>
        </p:nvSpPr>
        <p:spPr/>
        <p:txBody>
          <a:bodyPr/>
          <a:lstStyle/>
          <a:p>
            <a:r>
              <a:rPr lang="en-US"/>
              <a:t>Microsoft confidential</a:t>
            </a:r>
          </a:p>
        </p:txBody>
      </p:sp>
      <p:sp>
        <p:nvSpPr>
          <p:cNvPr id="49" name="Footer Placeholder 48">
            <a:extLst>
              <a:ext uri="{FF2B5EF4-FFF2-40B4-BE49-F238E27FC236}">
                <a16:creationId xmlns:a16="http://schemas.microsoft.com/office/drawing/2014/main" id="{471D7A22-AC99-A318-AB56-8FC146FC5960}"/>
              </a:ext>
            </a:extLst>
          </p:cNvPr>
          <p:cNvSpPr>
            <a:spLocks noGrp="1"/>
          </p:cNvSpPr>
          <p:nvPr>
            <p:ph type="ftr" sz="quarter" idx="27"/>
          </p:nvPr>
        </p:nvSpPr>
        <p:spPr/>
        <p:txBody>
          <a:bodyPr/>
          <a:lstStyle/>
          <a:p>
            <a:r>
              <a:rPr lang="en-US"/>
              <a:t>Creating a scalable conversational UX</a:t>
            </a:r>
          </a:p>
        </p:txBody>
      </p:sp>
      <p:sp>
        <p:nvSpPr>
          <p:cNvPr id="50" name="Slide Number Placeholder 49">
            <a:extLst>
              <a:ext uri="{FF2B5EF4-FFF2-40B4-BE49-F238E27FC236}">
                <a16:creationId xmlns:a16="http://schemas.microsoft.com/office/drawing/2014/main" id="{2B96B48F-EA62-87B5-345F-9847CE7FD401}"/>
              </a:ext>
            </a:extLst>
          </p:cNvPr>
          <p:cNvSpPr>
            <a:spLocks noGrp="1"/>
          </p:cNvSpPr>
          <p:nvPr>
            <p:ph type="sldNum" sz="quarter" idx="28"/>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94641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292">
          <p15:clr>
            <a:srgbClr val="5ACBF0"/>
          </p15:clr>
        </p15:guide>
        <p15:guide id="2" pos="2852">
          <p15:clr>
            <a:srgbClr val="5ACBF0"/>
          </p15:clr>
        </p15:guide>
        <p15:guide id="3" pos="4686">
          <p15:clr>
            <a:srgbClr val="5ACBF0"/>
          </p15:clr>
        </p15:guide>
        <p15:guide id="4" pos="5244">
          <p15:clr>
            <a:srgbClr val="5ACBF0"/>
          </p15:clr>
        </p15:guide>
        <p15:guide id="6" pos="2571">
          <p15:clr>
            <a:srgbClr val="FBAE40"/>
          </p15:clr>
        </p15:guide>
        <p15:guide id="7" pos="4972">
          <p15:clr>
            <a:srgbClr val="FBAE4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2" orient="horz" pos="2556">
          <p15:clr>
            <a:srgbClr val="5ACBF0"/>
          </p15:clr>
        </p15:guide>
        <p15:guide id="13" orient="horz" pos="2412">
          <p15:clr>
            <a:srgbClr val="9FCC3B"/>
          </p15:clr>
        </p15:guide>
        <p15:guide id="14" orient="horz" pos="1908">
          <p15:clr>
            <a:srgbClr val="9FCC3B"/>
          </p15:clr>
        </p15:guide>
        <p15:guide id="15" orient="horz" pos="12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aption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27241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27241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1" name="Picture Placeholder 20">
            <a:extLst>
              <a:ext uri="{FF2B5EF4-FFF2-40B4-BE49-F238E27FC236}">
                <a16:creationId xmlns:a16="http://schemas.microsoft.com/office/drawing/2014/main" id="{C10BBADE-1D5C-914A-7CFA-F4C2705CEDF2}"/>
              </a:ext>
            </a:extLst>
          </p:cNvPr>
          <p:cNvSpPr>
            <a:spLocks noGrp="1"/>
          </p:cNvSpPr>
          <p:nvPr>
            <p:ph type="pic" sz="quarter" idx="30" hasCustomPrompt="1"/>
          </p:nvPr>
        </p:nvSpPr>
        <p:spPr>
          <a:xfrm>
            <a:off x="72389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632460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632460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5" name="Picture Placeholder 20">
            <a:extLst>
              <a:ext uri="{FF2B5EF4-FFF2-40B4-BE49-F238E27FC236}">
                <a16:creationId xmlns:a16="http://schemas.microsoft.com/office/drawing/2014/main" id="{78D854EB-2A10-4FCD-6FCF-A39554FF78A2}"/>
              </a:ext>
            </a:extLst>
          </p:cNvPr>
          <p:cNvSpPr>
            <a:spLocks noGrp="1"/>
          </p:cNvSpPr>
          <p:nvPr>
            <p:ph type="pic" sz="quarter" idx="33" hasCustomPrompt="1"/>
          </p:nvPr>
        </p:nvSpPr>
        <p:spPr>
          <a:xfrm>
            <a:off x="432434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9250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9250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31" name="Picture Placeholder 20">
            <a:extLst>
              <a:ext uri="{FF2B5EF4-FFF2-40B4-BE49-F238E27FC236}">
                <a16:creationId xmlns:a16="http://schemas.microsoft.com/office/drawing/2014/main" id="{A33D4646-BF72-F134-1E69-9AB1A33E285C}"/>
              </a:ext>
            </a:extLst>
          </p:cNvPr>
          <p:cNvSpPr>
            <a:spLocks noGrp="1"/>
          </p:cNvSpPr>
          <p:nvPr>
            <p:ph type="pic" sz="quarter" idx="36" hasCustomPrompt="1"/>
          </p:nvPr>
        </p:nvSpPr>
        <p:spPr>
          <a:xfrm>
            <a:off x="7919543"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377588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44">
          <p15:clr>
            <a:srgbClr val="5ACBF0"/>
          </p15:clr>
        </p15:guide>
        <p15:guide id="2" pos="2724">
          <p15:clr>
            <a:srgbClr val="5ACBF0"/>
          </p15:clr>
        </p15:guide>
        <p15:guide id="3" pos="4812">
          <p15:clr>
            <a:srgbClr val="5ACBF0"/>
          </p15:clr>
        </p15:guide>
        <p15:guide id="4" pos="4987">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1512">
          <p15:clr>
            <a:srgbClr val="9FCC3B"/>
          </p15:clr>
        </p15:guide>
        <p15:guide id="15" pos="1716">
          <p15:clr>
            <a:srgbClr val="5ACBF0"/>
          </p15:clr>
        </p15:guide>
        <p15:guide id="17" orient="horz" pos="1584">
          <p15:clr>
            <a:srgbClr val="5ACBF0"/>
          </p15:clr>
        </p15:guide>
        <p15:guide id="18" pos="3884">
          <p15:clr>
            <a:srgbClr val="5ACBF0"/>
          </p15:clr>
        </p15:guide>
        <p15:guide id="19" pos="3984">
          <p15:clr>
            <a:srgbClr val="5ACBF0"/>
          </p15:clr>
        </p15:guide>
        <p15:guide id="20" pos="6149">
          <p15:clr>
            <a:srgbClr val="5ACBF0"/>
          </p15:clr>
        </p15:guide>
        <p15:guide id="21" pos="6252">
          <p15:clr>
            <a:srgbClr val="5ACBF0"/>
          </p15:clr>
        </p15:guide>
        <p15:guide id="22" orient="horz" pos="1306">
          <p15:clr>
            <a:srgbClr val="5ACBF0"/>
          </p15:clr>
        </p15:guide>
        <p15:guide id="23" pos="161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ards">
    <p:spTree>
      <p:nvGrpSpPr>
        <p:cNvPr id="1" name=""/>
        <p:cNvGrpSpPr/>
        <p:nvPr/>
      </p:nvGrpSpPr>
      <p:grpSpPr>
        <a:xfrm>
          <a:off x="0" y="0"/>
          <a:ext cx="0" cy="0"/>
          <a:chOff x="0" y="0"/>
          <a:chExt cx="0" cy="0"/>
        </a:xfrm>
      </p:grpSpPr>
      <p:sp>
        <p:nvSpPr>
          <p:cNvPr id="143" name="Text Placeholder 142">
            <a:extLst>
              <a:ext uri="{FF2B5EF4-FFF2-40B4-BE49-F238E27FC236}">
                <a16:creationId xmlns:a16="http://schemas.microsoft.com/office/drawing/2014/main" id="{C8C0B12A-6049-6481-4FAE-B2050289C56F}"/>
              </a:ext>
            </a:extLst>
          </p:cNvPr>
          <p:cNvSpPr>
            <a:spLocks noGrp="1"/>
          </p:cNvSpPr>
          <p:nvPr>
            <p:ph type="body" sz="quarter" idx="48"/>
          </p:nvPr>
        </p:nvSpPr>
        <p:spPr>
          <a:xfrm>
            <a:off x="7928084" y="2090912"/>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83" name="Date Placeholder 82">
            <a:extLst>
              <a:ext uri="{FF2B5EF4-FFF2-40B4-BE49-F238E27FC236}">
                <a16:creationId xmlns:a16="http://schemas.microsoft.com/office/drawing/2014/main" id="{211705BF-7E4B-1843-4CC6-BB3616F89C84}"/>
              </a:ext>
            </a:extLst>
          </p:cNvPr>
          <p:cNvSpPr>
            <a:spLocks noGrp="1"/>
          </p:cNvSpPr>
          <p:nvPr>
            <p:ph type="dt" sz="half" idx="33"/>
          </p:nvPr>
        </p:nvSpPr>
        <p:spPr>
          <a:gradFill>
            <a:lin ang="0" scaled="0"/>
          </a:gradFill>
        </p:spPr>
        <p:txBody>
          <a:bodyPr/>
          <a:lstStyle/>
          <a:p>
            <a:r>
              <a:rPr lang="en-US"/>
              <a:t>Microsoft confidential</a:t>
            </a:r>
          </a:p>
        </p:txBody>
      </p:sp>
      <p:sp>
        <p:nvSpPr>
          <p:cNvPr id="84" name="Footer Placeholder 83">
            <a:extLst>
              <a:ext uri="{FF2B5EF4-FFF2-40B4-BE49-F238E27FC236}">
                <a16:creationId xmlns:a16="http://schemas.microsoft.com/office/drawing/2014/main" id="{81B8593B-ACBC-07ED-653D-AC773D8A4103}"/>
              </a:ext>
            </a:extLst>
          </p:cNvPr>
          <p:cNvSpPr>
            <a:spLocks noGrp="1"/>
          </p:cNvSpPr>
          <p:nvPr>
            <p:ph type="ftr" sz="quarter" idx="34"/>
          </p:nvPr>
        </p:nvSpPr>
        <p:spPr/>
        <p:txBody>
          <a:bodyPr/>
          <a:lstStyle/>
          <a:p>
            <a:r>
              <a:rPr lang="en-US"/>
              <a:t>Creating a scalable conversational UX</a:t>
            </a:r>
          </a:p>
        </p:txBody>
      </p:sp>
      <p:sp>
        <p:nvSpPr>
          <p:cNvPr id="85" name="Slide Number Placeholder 84">
            <a:extLst>
              <a:ext uri="{FF2B5EF4-FFF2-40B4-BE49-F238E27FC236}">
                <a16:creationId xmlns:a16="http://schemas.microsoft.com/office/drawing/2014/main" id="{33B81391-D441-2EAC-7A49-020766F1233D}"/>
              </a:ext>
            </a:extLst>
          </p:cNvPr>
          <p:cNvSpPr>
            <a:spLocks noGrp="1"/>
          </p:cNvSpPr>
          <p:nvPr>
            <p:ph type="sldNum" sz="quarter" idx="35"/>
          </p:nvPr>
        </p:nvSpPr>
        <p:spPr/>
        <p:txBody>
          <a:bodyPr/>
          <a:lstStyle/>
          <a:p>
            <a:fld id="{9406BE13-FF2C-3A41-A53B-D6BC2DDA0AE5}" type="slidenum">
              <a:rPr lang="en-US" smtClean="0"/>
              <a:pPr/>
              <a:t>‹#›</a:t>
            </a:fld>
            <a:endParaRPr lang="en-US"/>
          </a:p>
        </p:txBody>
      </p:sp>
      <p:sp>
        <p:nvSpPr>
          <p:cNvPr id="166" name="Text Placeholder 165">
            <a:extLst>
              <a:ext uri="{FF2B5EF4-FFF2-40B4-BE49-F238E27FC236}">
                <a16:creationId xmlns:a16="http://schemas.microsoft.com/office/drawing/2014/main" id="{07A35E2A-9852-410D-56F6-83D92AFE7F80}"/>
              </a:ext>
            </a:extLst>
          </p:cNvPr>
          <p:cNvSpPr>
            <a:spLocks noGrp="1"/>
          </p:cNvSpPr>
          <p:nvPr>
            <p:ph type="body" sz="quarter" idx="45" hasCustomPrompt="1"/>
          </p:nvPr>
        </p:nvSpPr>
        <p:spPr>
          <a:xfrm>
            <a:off x="792808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B2E74"/>
              </a:gs>
              <a:gs pos="99000">
                <a:srgbClr val="B62D70"/>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45" name="Picture Placeholder 144">
            <a:extLst>
              <a:ext uri="{FF2B5EF4-FFF2-40B4-BE49-F238E27FC236}">
                <a16:creationId xmlns:a16="http://schemas.microsoft.com/office/drawing/2014/main" id="{377AA7B1-FD99-B3B1-B6E4-C18A5DAE2AB3}"/>
              </a:ext>
            </a:extLst>
          </p:cNvPr>
          <p:cNvSpPr>
            <a:spLocks noGrp="1"/>
          </p:cNvSpPr>
          <p:nvPr>
            <p:ph type="pic" sz="quarter" idx="49"/>
          </p:nvPr>
        </p:nvSpPr>
        <p:spPr>
          <a:xfrm>
            <a:off x="7928084" y="2914650"/>
            <a:ext cx="3314700" cy="2514600"/>
          </a:xfrm>
        </p:spPr>
        <p:txBody>
          <a:bodyPr/>
          <a:lstStyle/>
          <a:p>
            <a:endParaRPr lang="en-US"/>
          </a:p>
        </p:txBody>
      </p:sp>
      <p:sp>
        <p:nvSpPr>
          <p:cNvPr id="147" name="Text Placeholder 146">
            <a:extLst>
              <a:ext uri="{FF2B5EF4-FFF2-40B4-BE49-F238E27FC236}">
                <a16:creationId xmlns:a16="http://schemas.microsoft.com/office/drawing/2014/main" id="{C1B6AB41-7F49-D3D4-4B34-2C3D05EAA505}"/>
              </a:ext>
            </a:extLst>
          </p:cNvPr>
          <p:cNvSpPr>
            <a:spLocks noGrp="1"/>
          </p:cNvSpPr>
          <p:nvPr>
            <p:ph type="body" sz="quarter" idx="50"/>
          </p:nvPr>
        </p:nvSpPr>
        <p:spPr>
          <a:xfrm>
            <a:off x="4327634"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5" name="Text Placeholder 164">
            <a:extLst>
              <a:ext uri="{FF2B5EF4-FFF2-40B4-BE49-F238E27FC236}">
                <a16:creationId xmlns:a16="http://schemas.microsoft.com/office/drawing/2014/main" id="{EA8A318A-E9B8-67F5-500C-21E5CCE3DA42}"/>
              </a:ext>
            </a:extLst>
          </p:cNvPr>
          <p:cNvSpPr>
            <a:spLocks noGrp="1"/>
          </p:cNvSpPr>
          <p:nvPr>
            <p:ph type="body" sz="quarter" idx="51" hasCustomPrompt="1"/>
          </p:nvPr>
        </p:nvSpPr>
        <p:spPr>
          <a:xfrm>
            <a:off x="432763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C42D79"/>
              </a:gs>
              <a:gs pos="100000">
                <a:srgbClr val="AF2B6C"/>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0" name="Picture Placeholder 144">
            <a:extLst>
              <a:ext uri="{FF2B5EF4-FFF2-40B4-BE49-F238E27FC236}">
                <a16:creationId xmlns:a16="http://schemas.microsoft.com/office/drawing/2014/main" id="{49D1D003-FCC6-3879-027E-F8F7CEDD6D5C}"/>
              </a:ext>
            </a:extLst>
          </p:cNvPr>
          <p:cNvSpPr>
            <a:spLocks noGrp="1"/>
          </p:cNvSpPr>
          <p:nvPr>
            <p:ph type="pic" sz="quarter" idx="53"/>
          </p:nvPr>
        </p:nvSpPr>
        <p:spPr>
          <a:xfrm>
            <a:off x="4327634" y="2914650"/>
            <a:ext cx="3314700" cy="2514600"/>
          </a:xfrm>
        </p:spPr>
        <p:txBody>
          <a:bodyPr/>
          <a:lstStyle/>
          <a:p>
            <a:endParaRPr lang="en-US"/>
          </a:p>
        </p:txBody>
      </p:sp>
      <p:sp>
        <p:nvSpPr>
          <p:cNvPr id="151" name="Text Placeholder 150">
            <a:extLst>
              <a:ext uri="{FF2B5EF4-FFF2-40B4-BE49-F238E27FC236}">
                <a16:creationId xmlns:a16="http://schemas.microsoft.com/office/drawing/2014/main" id="{D3CF79A8-459C-F799-47AA-F0380C87B251}"/>
              </a:ext>
            </a:extLst>
          </p:cNvPr>
          <p:cNvSpPr>
            <a:spLocks noGrp="1"/>
          </p:cNvSpPr>
          <p:nvPr>
            <p:ph type="body" sz="quarter" idx="54"/>
          </p:nvPr>
        </p:nvSpPr>
        <p:spPr>
          <a:xfrm>
            <a:off x="723900"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2" name="Text Placeholder 161">
            <a:extLst>
              <a:ext uri="{FF2B5EF4-FFF2-40B4-BE49-F238E27FC236}">
                <a16:creationId xmlns:a16="http://schemas.microsoft.com/office/drawing/2014/main" id="{2DFDF3FA-4F7D-42CF-F938-A145B4465A4B}"/>
              </a:ext>
            </a:extLst>
          </p:cNvPr>
          <p:cNvSpPr>
            <a:spLocks noGrp="1"/>
          </p:cNvSpPr>
          <p:nvPr>
            <p:ph type="body" sz="quarter" idx="55" hasCustomPrompt="1"/>
          </p:nvPr>
        </p:nvSpPr>
        <p:spPr>
          <a:xfrm>
            <a:off x="723900"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100000">
                <a:srgbClr val="C22F79"/>
              </a:gs>
              <a:gs pos="0">
                <a:srgbClr val="C8317D"/>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4" name="Picture Placeholder 144">
            <a:extLst>
              <a:ext uri="{FF2B5EF4-FFF2-40B4-BE49-F238E27FC236}">
                <a16:creationId xmlns:a16="http://schemas.microsoft.com/office/drawing/2014/main" id="{DEC3F41F-5979-2121-4CB1-ABBB3C8E4044}"/>
              </a:ext>
            </a:extLst>
          </p:cNvPr>
          <p:cNvSpPr>
            <a:spLocks noGrp="1"/>
          </p:cNvSpPr>
          <p:nvPr>
            <p:ph type="pic" sz="quarter" idx="57"/>
          </p:nvPr>
        </p:nvSpPr>
        <p:spPr>
          <a:xfrm>
            <a:off x="723900" y="2914650"/>
            <a:ext cx="3314700" cy="2514600"/>
          </a:xfrm>
        </p:spPr>
        <p:txBody>
          <a:bodyPr/>
          <a:lstStyle/>
          <a:p>
            <a:endParaRPr lang="en-US"/>
          </a:p>
        </p:txBody>
      </p:sp>
      <p:sp>
        <p:nvSpPr>
          <p:cNvPr id="158" name="Text Placeholder 157">
            <a:extLst>
              <a:ext uri="{FF2B5EF4-FFF2-40B4-BE49-F238E27FC236}">
                <a16:creationId xmlns:a16="http://schemas.microsoft.com/office/drawing/2014/main" id="{77F276E8-1F2A-A9DF-3D70-511FA65792BC}"/>
              </a:ext>
            </a:extLst>
          </p:cNvPr>
          <p:cNvSpPr>
            <a:spLocks noGrp="1"/>
          </p:cNvSpPr>
          <p:nvPr>
            <p:ph type="body" sz="quarter" idx="59" hasCustomPrompt="1"/>
          </p:nvPr>
        </p:nvSpPr>
        <p:spPr>
          <a:xfrm>
            <a:off x="432435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59" name="Text Placeholder 158">
            <a:extLst>
              <a:ext uri="{FF2B5EF4-FFF2-40B4-BE49-F238E27FC236}">
                <a16:creationId xmlns:a16="http://schemas.microsoft.com/office/drawing/2014/main" id="{9CA48829-EDEF-FAA2-4D5E-104F1456D3F9}"/>
              </a:ext>
            </a:extLst>
          </p:cNvPr>
          <p:cNvSpPr>
            <a:spLocks noGrp="1"/>
          </p:cNvSpPr>
          <p:nvPr>
            <p:ph type="body" sz="quarter" idx="60" hasCustomPrompt="1"/>
          </p:nvPr>
        </p:nvSpPr>
        <p:spPr>
          <a:xfrm>
            <a:off x="7239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60" name="Text Placeholder 159">
            <a:extLst>
              <a:ext uri="{FF2B5EF4-FFF2-40B4-BE49-F238E27FC236}">
                <a16:creationId xmlns:a16="http://schemas.microsoft.com/office/drawing/2014/main" id="{7DF9E0E3-A444-E8DE-7566-4207A15FA485}"/>
              </a:ext>
            </a:extLst>
          </p:cNvPr>
          <p:cNvSpPr>
            <a:spLocks noGrp="1"/>
          </p:cNvSpPr>
          <p:nvPr>
            <p:ph type="body" sz="quarter" idx="61" hasCustomPrompt="1"/>
          </p:nvPr>
        </p:nvSpPr>
        <p:spPr>
          <a:xfrm>
            <a:off x="79248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51310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64">
          <p15:clr>
            <a:srgbClr val="5ACBF0"/>
          </p15:clr>
        </p15:guide>
        <p15:guide id="2" pos="2904">
          <p15:clr>
            <a:srgbClr val="5ACBF0"/>
          </p15:clr>
        </p15:guide>
        <p15:guide id="3" pos="4632">
          <p15:clr>
            <a:srgbClr val="5ACBF0"/>
          </p15:clr>
        </p15:guide>
        <p15:guide id="4" pos="5172">
          <p15:clr>
            <a:srgbClr val="5ACBF0"/>
          </p15:clr>
        </p15:guide>
        <p15:guide id="8" orient="horz" pos="468">
          <p15:clr>
            <a:srgbClr val="9FCC3B"/>
          </p15:clr>
        </p15:guide>
        <p15:guide id="9" orient="horz" pos="1080">
          <p15:clr>
            <a:srgbClr val="9FCC3B"/>
          </p15:clr>
        </p15:guide>
        <p15:guide id="10" pos="7080">
          <p15:clr>
            <a:srgbClr val="FBAE40"/>
          </p15:clr>
        </p15:guide>
        <p15:guide id="11" orient="horz" pos="1980">
          <p15:clr>
            <a:srgbClr val="5ACBF0"/>
          </p15:clr>
        </p15:guide>
        <p15:guide id="12" orient="horz" pos="3744">
          <p15:clr>
            <a:srgbClr val="5ACBF0"/>
          </p15:clr>
        </p15:guide>
        <p15:guide id="14" orient="horz" pos="1692">
          <p15:clr>
            <a:srgbClr val="9FCC3B"/>
          </p15:clr>
        </p15:guide>
        <p15:guide id="15" orient="horz" pos="1304">
          <p15:clr>
            <a:srgbClr val="FBAE40"/>
          </p15:clr>
        </p15:guide>
        <p15:guide id="16" pos="636">
          <p15:clr>
            <a:srgbClr val="5ACBF0"/>
          </p15:clr>
        </p15:guide>
        <p15:guide id="17" pos="2544">
          <p15:clr>
            <a:srgbClr val="FBAE40"/>
          </p15:clr>
        </p15:guide>
        <p15:guide id="18" pos="2724">
          <p15:clr>
            <a:srgbClr val="FBAE40"/>
          </p15:clr>
        </p15:guide>
        <p15:guide id="19" pos="4812">
          <p15:clr>
            <a:srgbClr val="FBAE40"/>
          </p15:clr>
        </p15:guide>
        <p15:guide id="20" pos="4992">
          <p15:clr>
            <a:srgbClr val="FBAE40"/>
          </p15:clr>
        </p15:guide>
        <p15:guide id="21" orient="horz" pos="3888">
          <p15:clr>
            <a:srgbClr val="FBAE40"/>
          </p15:clr>
        </p15:guide>
        <p15:guide id="22" orient="horz" pos="1836">
          <p15:clr>
            <a:srgbClr val="FBAE40"/>
          </p15:clr>
        </p15:guide>
        <p15:guide id="23" orient="horz" pos="3420">
          <p15:clr>
            <a:srgbClr val="FBAE40"/>
          </p15:clr>
        </p15:guide>
        <p15:guide id="24" orient="horz" pos="3564">
          <p15:clr>
            <a:srgbClr val="5ACBF0"/>
          </p15:clr>
        </p15:guide>
        <p15:guide id="25" orient="horz" pos="3240">
          <p15:clr>
            <a:srgbClr val="5ACBF0"/>
          </p15:clr>
        </p15:guide>
        <p15:guide id="26" pos="69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899" y="3653545"/>
            <a:ext cx="2102652"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735798" y="4062620"/>
            <a:ext cx="2102652"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3524248" y="3653545"/>
            <a:ext cx="2102654"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3536147" y="4057650"/>
            <a:ext cx="2102653"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113051" y="3664601"/>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124950"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F4A7A32C-D4B5-8E0F-D416-E6B26162F4FD}"/>
              </a:ext>
            </a:extLst>
          </p:cNvPr>
          <p:cNvSpPr>
            <a:spLocks noGrp="1"/>
          </p:cNvSpPr>
          <p:nvPr>
            <p:ph type="body" sz="quarter" idx="40" hasCustomPrompt="1"/>
          </p:nvPr>
        </p:nvSpPr>
        <p:spPr>
          <a:xfrm>
            <a:off x="6312702" y="3653545"/>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 name="Text Placeholder 18">
            <a:extLst>
              <a:ext uri="{FF2B5EF4-FFF2-40B4-BE49-F238E27FC236}">
                <a16:creationId xmlns:a16="http://schemas.microsoft.com/office/drawing/2014/main" id="{0B83AFA9-8C52-6BD1-E099-BCFB512643B7}"/>
              </a:ext>
            </a:extLst>
          </p:cNvPr>
          <p:cNvSpPr>
            <a:spLocks noGrp="1"/>
          </p:cNvSpPr>
          <p:nvPr>
            <p:ph type="body" sz="quarter" idx="41" hasCustomPrompt="1"/>
          </p:nvPr>
        </p:nvSpPr>
        <p:spPr>
          <a:xfrm>
            <a:off x="6324601"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4" name="Text Placeholder 25">
            <a:extLst>
              <a:ext uri="{FF2B5EF4-FFF2-40B4-BE49-F238E27FC236}">
                <a16:creationId xmlns:a16="http://schemas.microsoft.com/office/drawing/2014/main" id="{87F8F591-4D2A-9EBC-836E-DC01C767A840}"/>
              </a:ext>
            </a:extLst>
          </p:cNvPr>
          <p:cNvSpPr>
            <a:spLocks noGrp="1"/>
          </p:cNvSpPr>
          <p:nvPr>
            <p:ph type="body" sz="quarter" idx="25"/>
          </p:nvPr>
        </p:nvSpPr>
        <p:spPr>
          <a:xfrm>
            <a:off x="6342071" y="2114160"/>
            <a:ext cx="839779" cy="1029090"/>
          </a:xfrm>
          <a:blipFill dpi="0" rotWithShape="1">
            <a:blip r:embed="rId2"/>
            <a:srcRect/>
            <a:tile tx="-146050" ty="254000" sx="100000" sy="100000" flip="none" algn="bl"/>
          </a:blipFill>
        </p:spPr>
        <p:txBody>
          <a:bodyPr>
            <a:normAutofit/>
          </a:bodyPr>
          <a:lstStyle>
            <a:lvl1pPr marL="0" indent="0">
              <a:buNone/>
              <a:defRPr sz="100">
                <a:noFill/>
              </a:defRPr>
            </a:lvl1pPr>
          </a:lstStyle>
          <a:p>
            <a:pPr lvl="0"/>
            <a:endParaRPr lang="en-US"/>
          </a:p>
        </p:txBody>
      </p:sp>
      <p:sp>
        <p:nvSpPr>
          <p:cNvPr id="5" name="Text Placeholder 25">
            <a:extLst>
              <a:ext uri="{FF2B5EF4-FFF2-40B4-BE49-F238E27FC236}">
                <a16:creationId xmlns:a16="http://schemas.microsoft.com/office/drawing/2014/main" id="{C32D8907-C1FF-53B1-4089-A1A0CA25DB19}"/>
              </a:ext>
            </a:extLst>
          </p:cNvPr>
          <p:cNvSpPr>
            <a:spLocks noGrp="1"/>
          </p:cNvSpPr>
          <p:nvPr>
            <p:ph type="body" sz="quarter" idx="24"/>
          </p:nvPr>
        </p:nvSpPr>
        <p:spPr>
          <a:xfrm>
            <a:off x="3524250" y="2116446"/>
            <a:ext cx="825500" cy="1026804"/>
          </a:xfrm>
          <a:blipFill dpi="0" rotWithShape="1">
            <a:blip r:embed="rId3"/>
            <a:srcRect/>
            <a:tile tx="-146050" ty="254000" sx="100000" sy="100000" flip="none" algn="bl"/>
          </a:blipFill>
        </p:spPr>
        <p:txBody>
          <a:bodyPr>
            <a:normAutofit/>
          </a:bodyPr>
          <a:lstStyle>
            <a:lvl1pPr marL="0" indent="0">
              <a:buNone/>
              <a:defRPr sz="100">
                <a:noFill/>
              </a:defRPr>
            </a:lvl1pPr>
          </a:lstStyle>
          <a:p>
            <a:pPr lvl="0"/>
            <a:endParaRPr lang="en-US"/>
          </a:p>
        </p:txBody>
      </p:sp>
      <p:sp>
        <p:nvSpPr>
          <p:cNvPr id="6" name="Text Placeholder 25">
            <a:extLst>
              <a:ext uri="{FF2B5EF4-FFF2-40B4-BE49-F238E27FC236}">
                <a16:creationId xmlns:a16="http://schemas.microsoft.com/office/drawing/2014/main" id="{9EF6E404-308D-9EE7-A32F-B074DF9751D2}"/>
              </a:ext>
            </a:extLst>
          </p:cNvPr>
          <p:cNvSpPr>
            <a:spLocks noGrp="1"/>
          </p:cNvSpPr>
          <p:nvPr>
            <p:ph type="body" sz="quarter" idx="23"/>
          </p:nvPr>
        </p:nvSpPr>
        <p:spPr>
          <a:xfrm>
            <a:off x="723900" y="2162002"/>
            <a:ext cx="817558" cy="981247"/>
          </a:xfrm>
          <a:blipFill dpi="0" rotWithShape="1">
            <a:blip r:embed="rId4"/>
            <a:srcRect/>
            <a:tile tx="-203200" ty="254000" sx="100000" sy="100000" flip="none" algn="bl"/>
          </a:blipFill>
        </p:spPr>
        <p:txBody>
          <a:bodyPr>
            <a:normAutofit/>
          </a:bodyPr>
          <a:lstStyle>
            <a:lvl1pPr marL="0" indent="0">
              <a:buNone/>
              <a:defRPr sz="100">
                <a:noFill/>
              </a:defRPr>
            </a:lvl1pPr>
          </a:lstStyle>
          <a:p>
            <a:pPr lvl="0"/>
            <a:endParaRPr lang="en-US"/>
          </a:p>
        </p:txBody>
      </p:sp>
      <p:sp>
        <p:nvSpPr>
          <p:cNvPr id="11" name="Text Placeholder 25">
            <a:extLst>
              <a:ext uri="{FF2B5EF4-FFF2-40B4-BE49-F238E27FC236}">
                <a16:creationId xmlns:a16="http://schemas.microsoft.com/office/drawing/2014/main" id="{88C97DFB-235C-F9C3-9930-FDC5D29F61C6}"/>
              </a:ext>
            </a:extLst>
          </p:cNvPr>
          <p:cNvSpPr>
            <a:spLocks noGrp="1"/>
          </p:cNvSpPr>
          <p:nvPr>
            <p:ph type="body" sz="quarter" idx="42"/>
          </p:nvPr>
        </p:nvSpPr>
        <p:spPr>
          <a:xfrm>
            <a:off x="9142421" y="2114159"/>
            <a:ext cx="839779" cy="1029090"/>
          </a:xfrm>
          <a:blipFill dpi="0" rotWithShape="1">
            <a:blip r:embed="rId5"/>
            <a:srcRect/>
            <a:tile tx="-114300" ty="247650" sx="100000" sy="100000" flip="none" algn="bl"/>
          </a:blipFill>
        </p:spPr>
        <p:txBody>
          <a:bodyPr>
            <a:normAutofit/>
          </a:bodyPr>
          <a:lstStyle>
            <a:lvl1pPr marL="0" indent="0">
              <a:buNone/>
              <a:defRPr sz="100">
                <a:noFill/>
              </a:defRPr>
            </a:lvl1pPr>
          </a:lstStyle>
          <a:p>
            <a:pPr lvl="0"/>
            <a:endParaRPr lang="en-US"/>
          </a:p>
        </p:txBody>
      </p:sp>
      <p:cxnSp>
        <p:nvCxnSpPr>
          <p:cNvPr id="12" name="Straight Connector 11">
            <a:extLst>
              <a:ext uri="{FF2B5EF4-FFF2-40B4-BE49-F238E27FC236}">
                <a16:creationId xmlns:a16="http://schemas.microsoft.com/office/drawing/2014/main" id="{3A766672-D9F5-35E5-B6AF-0ED591ABCED9}"/>
              </a:ext>
            </a:extLst>
          </p:cNvPr>
          <p:cNvCxnSpPr/>
          <p:nvPr userDrawn="1"/>
        </p:nvCxnSpPr>
        <p:spPr>
          <a:xfrm>
            <a:off x="31813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BA2426-A4AD-42A8-AF32-7661A8D1F9D1}"/>
              </a:ext>
            </a:extLst>
          </p:cNvPr>
          <p:cNvCxnSpPr/>
          <p:nvPr userDrawn="1"/>
        </p:nvCxnSpPr>
        <p:spPr>
          <a:xfrm>
            <a:off x="5981700" y="195391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A47060-22E2-DC87-76A0-348B400EC4B0}"/>
              </a:ext>
            </a:extLst>
          </p:cNvPr>
          <p:cNvCxnSpPr/>
          <p:nvPr userDrawn="1"/>
        </p:nvCxnSpPr>
        <p:spPr>
          <a:xfrm>
            <a:off x="87820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37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788">
          <p15:clr>
            <a:srgbClr val="5ACBF0"/>
          </p15:clr>
        </p15:guide>
        <p15:guide id="2" pos="2220">
          <p15:clr>
            <a:srgbClr val="5ACBF0"/>
          </p15:clr>
        </p15:guide>
        <p15:guide id="3" pos="3552">
          <p15:clr>
            <a:srgbClr val="5ACBF0"/>
          </p15:clr>
        </p15:guide>
        <p15:guide id="4" pos="3984">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2412">
          <p15:clr>
            <a:srgbClr val="9FCC3B"/>
          </p15:clr>
        </p15:guide>
        <p15:guide id="17" orient="horz" pos="1944">
          <p15:clr>
            <a:srgbClr val="9FCC3B"/>
          </p15:clr>
        </p15:guide>
        <p15:guide id="23" pos="5316">
          <p15:clr>
            <a:srgbClr val="5ACBF0"/>
          </p15:clr>
        </p15:guide>
        <p15:guide id="24" pos="5748">
          <p15:clr>
            <a:srgbClr val="5ACBF0"/>
          </p15:clr>
        </p15:guide>
        <p15:guide id="25" orient="horz" pos="2556">
          <p15:clr>
            <a:srgbClr val="5ACBF0"/>
          </p15:clr>
        </p15:guide>
        <p15:guide id="26" pos="2004">
          <p15:clr>
            <a:srgbClr val="FBAE40"/>
          </p15:clr>
        </p15:guide>
        <p15:guide id="27" pos="3768">
          <p15:clr>
            <a:srgbClr val="FBAE40"/>
          </p15:clr>
        </p15:guide>
        <p15:guide id="28" pos="553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Cards">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2E0C6C8-ACA5-F8DC-1AA8-9D5F4D115C70}"/>
              </a:ext>
            </a:extLst>
          </p:cNvPr>
          <p:cNvSpPr>
            <a:spLocks noGrp="1"/>
          </p:cNvSpPr>
          <p:nvPr>
            <p:ph type="body" sz="quarter" idx="53"/>
          </p:nvPr>
        </p:nvSpPr>
        <p:spPr>
          <a:xfrm>
            <a:off x="87856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60" name="Text Placeholder 59">
            <a:extLst>
              <a:ext uri="{FF2B5EF4-FFF2-40B4-BE49-F238E27FC236}">
                <a16:creationId xmlns:a16="http://schemas.microsoft.com/office/drawing/2014/main" id="{51AE8175-0D90-6F79-9406-82C8BB9FEC87}"/>
              </a:ext>
            </a:extLst>
          </p:cNvPr>
          <p:cNvSpPr>
            <a:spLocks noGrp="1"/>
          </p:cNvSpPr>
          <p:nvPr>
            <p:ph type="body" sz="quarter" idx="51" hasCustomPrompt="1"/>
          </p:nvPr>
        </p:nvSpPr>
        <p:spPr>
          <a:xfrm>
            <a:off x="87856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0">
                <a:srgbClr val="BA2E73"/>
              </a:gs>
              <a:gs pos="100000">
                <a:srgbClr val="B62D70"/>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61" name="Text Placeholder 60">
            <a:extLst>
              <a:ext uri="{FF2B5EF4-FFF2-40B4-BE49-F238E27FC236}">
                <a16:creationId xmlns:a16="http://schemas.microsoft.com/office/drawing/2014/main" id="{7409294D-F189-F3AC-CF7F-36B9A3071891}"/>
              </a:ext>
            </a:extLst>
          </p:cNvPr>
          <p:cNvSpPr>
            <a:spLocks noGrp="1"/>
          </p:cNvSpPr>
          <p:nvPr>
            <p:ph type="body" sz="quarter" idx="52" hasCustomPrompt="1"/>
          </p:nvPr>
        </p:nvSpPr>
        <p:spPr>
          <a:xfrm>
            <a:off x="87856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63" name="Picture Placeholder 62">
            <a:extLst>
              <a:ext uri="{FF2B5EF4-FFF2-40B4-BE49-F238E27FC236}">
                <a16:creationId xmlns:a16="http://schemas.microsoft.com/office/drawing/2014/main" id="{5A4A65E7-0BEC-A026-7371-67C99424C02E}"/>
              </a:ext>
            </a:extLst>
          </p:cNvPr>
          <p:cNvSpPr>
            <a:spLocks noGrp="1"/>
          </p:cNvSpPr>
          <p:nvPr>
            <p:ph type="pic" sz="quarter" idx="54"/>
          </p:nvPr>
        </p:nvSpPr>
        <p:spPr>
          <a:xfrm>
            <a:off x="8785644" y="2857500"/>
            <a:ext cx="2457450" cy="2628900"/>
          </a:xfrm>
        </p:spPr>
        <p:txBody>
          <a:bodyPr/>
          <a:lstStyle/>
          <a:p>
            <a:endParaRPr lang="en-US"/>
          </a:p>
        </p:txBody>
      </p:sp>
      <p:sp>
        <p:nvSpPr>
          <p:cNvPr id="68" name="Text Placeholder 67">
            <a:extLst>
              <a:ext uri="{FF2B5EF4-FFF2-40B4-BE49-F238E27FC236}">
                <a16:creationId xmlns:a16="http://schemas.microsoft.com/office/drawing/2014/main" id="{3E76F6CB-7D5E-ED7B-685B-9B61E8B60090}"/>
              </a:ext>
            </a:extLst>
          </p:cNvPr>
          <p:cNvSpPr>
            <a:spLocks noGrp="1"/>
          </p:cNvSpPr>
          <p:nvPr>
            <p:ph type="body" sz="quarter" idx="55"/>
          </p:nvPr>
        </p:nvSpPr>
        <p:spPr>
          <a:xfrm>
            <a:off x="6096000"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69" name="Text Placeholder 68">
            <a:extLst>
              <a:ext uri="{FF2B5EF4-FFF2-40B4-BE49-F238E27FC236}">
                <a16:creationId xmlns:a16="http://schemas.microsoft.com/office/drawing/2014/main" id="{7E9CA36F-FEE9-4AD0-E9AF-22FAFAF8B885}"/>
              </a:ext>
            </a:extLst>
          </p:cNvPr>
          <p:cNvSpPr>
            <a:spLocks noGrp="1"/>
          </p:cNvSpPr>
          <p:nvPr>
            <p:ph type="body" sz="quarter" idx="56" hasCustomPrompt="1"/>
          </p:nvPr>
        </p:nvSpPr>
        <p:spPr>
          <a:xfrm>
            <a:off x="6096000"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72D71"/>
              </a:gs>
              <a:gs pos="0">
                <a:srgbClr val="BD2F76"/>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0" name="Text Placeholder 69">
            <a:extLst>
              <a:ext uri="{FF2B5EF4-FFF2-40B4-BE49-F238E27FC236}">
                <a16:creationId xmlns:a16="http://schemas.microsoft.com/office/drawing/2014/main" id="{7BB92E94-A24A-0A58-4D2E-E3C397CEE264}"/>
              </a:ext>
            </a:extLst>
          </p:cNvPr>
          <p:cNvSpPr>
            <a:spLocks noGrp="1"/>
          </p:cNvSpPr>
          <p:nvPr>
            <p:ph type="body" sz="quarter" idx="57" hasCustomPrompt="1"/>
          </p:nvPr>
        </p:nvSpPr>
        <p:spPr>
          <a:xfrm>
            <a:off x="6096000"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1" name="Picture Placeholder 62">
            <a:extLst>
              <a:ext uri="{FF2B5EF4-FFF2-40B4-BE49-F238E27FC236}">
                <a16:creationId xmlns:a16="http://schemas.microsoft.com/office/drawing/2014/main" id="{43804906-01A0-41C1-4F2B-C2C589C1895B}"/>
              </a:ext>
            </a:extLst>
          </p:cNvPr>
          <p:cNvSpPr>
            <a:spLocks noGrp="1"/>
          </p:cNvSpPr>
          <p:nvPr>
            <p:ph type="pic" sz="quarter" idx="58"/>
          </p:nvPr>
        </p:nvSpPr>
        <p:spPr>
          <a:xfrm>
            <a:off x="6096000" y="2857500"/>
            <a:ext cx="2457450" cy="2628900"/>
          </a:xfrm>
        </p:spPr>
        <p:txBody>
          <a:bodyPr/>
          <a:lstStyle/>
          <a:p>
            <a:endParaRPr lang="en-US"/>
          </a:p>
        </p:txBody>
      </p:sp>
      <p:sp>
        <p:nvSpPr>
          <p:cNvPr id="72" name="Text Placeholder 71">
            <a:extLst>
              <a:ext uri="{FF2B5EF4-FFF2-40B4-BE49-F238E27FC236}">
                <a16:creationId xmlns:a16="http://schemas.microsoft.com/office/drawing/2014/main" id="{51AC82D9-FEEC-29A8-A580-DF87C21FD165}"/>
              </a:ext>
            </a:extLst>
          </p:cNvPr>
          <p:cNvSpPr>
            <a:spLocks noGrp="1"/>
          </p:cNvSpPr>
          <p:nvPr>
            <p:ph type="body" sz="quarter" idx="59"/>
          </p:nvPr>
        </p:nvSpPr>
        <p:spPr>
          <a:xfrm>
            <a:off x="34135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3" name="Text Placeholder 72">
            <a:extLst>
              <a:ext uri="{FF2B5EF4-FFF2-40B4-BE49-F238E27FC236}">
                <a16:creationId xmlns:a16="http://schemas.microsoft.com/office/drawing/2014/main" id="{8BA6EB89-34C3-8B0F-3935-088A3BD6C266}"/>
              </a:ext>
            </a:extLst>
          </p:cNvPr>
          <p:cNvSpPr>
            <a:spLocks noGrp="1"/>
          </p:cNvSpPr>
          <p:nvPr>
            <p:ph type="body" sz="quarter" idx="60" hasCustomPrompt="1"/>
          </p:nvPr>
        </p:nvSpPr>
        <p:spPr>
          <a:xfrm>
            <a:off x="34135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0">
                <a:srgbClr val="C3307A"/>
              </a:gs>
              <a:gs pos="100000">
                <a:srgbClr val="BD2F76"/>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4" name="Text Placeholder 73">
            <a:extLst>
              <a:ext uri="{FF2B5EF4-FFF2-40B4-BE49-F238E27FC236}">
                <a16:creationId xmlns:a16="http://schemas.microsoft.com/office/drawing/2014/main" id="{4D68BEC3-3269-7117-D9F0-7F22EFF42789}"/>
              </a:ext>
            </a:extLst>
          </p:cNvPr>
          <p:cNvSpPr>
            <a:spLocks noGrp="1"/>
          </p:cNvSpPr>
          <p:nvPr>
            <p:ph type="body" sz="quarter" idx="61" hasCustomPrompt="1"/>
          </p:nvPr>
        </p:nvSpPr>
        <p:spPr>
          <a:xfrm>
            <a:off x="34135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5" name="Picture Placeholder 62">
            <a:extLst>
              <a:ext uri="{FF2B5EF4-FFF2-40B4-BE49-F238E27FC236}">
                <a16:creationId xmlns:a16="http://schemas.microsoft.com/office/drawing/2014/main" id="{72A31A62-1E3B-E964-EF63-4AAB0629F633}"/>
              </a:ext>
            </a:extLst>
          </p:cNvPr>
          <p:cNvSpPr>
            <a:spLocks noGrp="1"/>
          </p:cNvSpPr>
          <p:nvPr>
            <p:ph type="pic" sz="quarter" idx="62"/>
          </p:nvPr>
        </p:nvSpPr>
        <p:spPr>
          <a:xfrm>
            <a:off x="3413544" y="2857500"/>
            <a:ext cx="2457450" cy="2628900"/>
          </a:xfrm>
        </p:spPr>
        <p:txBody>
          <a:bodyPr/>
          <a:lstStyle/>
          <a:p>
            <a:endParaRPr lang="en-US"/>
          </a:p>
        </p:txBody>
      </p:sp>
      <p:sp>
        <p:nvSpPr>
          <p:cNvPr id="76" name="Text Placeholder 75">
            <a:extLst>
              <a:ext uri="{FF2B5EF4-FFF2-40B4-BE49-F238E27FC236}">
                <a16:creationId xmlns:a16="http://schemas.microsoft.com/office/drawing/2014/main" id="{3AAF3C26-79AA-51C5-070E-31E0F374B773}"/>
              </a:ext>
            </a:extLst>
          </p:cNvPr>
          <p:cNvSpPr>
            <a:spLocks noGrp="1"/>
          </p:cNvSpPr>
          <p:nvPr>
            <p:ph type="body" sz="quarter" idx="63"/>
          </p:nvPr>
        </p:nvSpPr>
        <p:spPr>
          <a:xfrm>
            <a:off x="72749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7" name="Text Placeholder 76">
            <a:extLst>
              <a:ext uri="{FF2B5EF4-FFF2-40B4-BE49-F238E27FC236}">
                <a16:creationId xmlns:a16="http://schemas.microsoft.com/office/drawing/2014/main" id="{613C2584-7698-DEC7-4B88-F857A5478315}"/>
              </a:ext>
            </a:extLst>
          </p:cNvPr>
          <p:cNvSpPr>
            <a:spLocks noGrp="1"/>
          </p:cNvSpPr>
          <p:nvPr>
            <p:ph type="body" sz="quarter" idx="64" hasCustomPrompt="1"/>
          </p:nvPr>
        </p:nvSpPr>
        <p:spPr>
          <a:xfrm>
            <a:off x="72749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C3307A"/>
              </a:gs>
              <a:gs pos="0">
                <a:srgbClr val="C8317D"/>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8" name="Text Placeholder 77">
            <a:extLst>
              <a:ext uri="{FF2B5EF4-FFF2-40B4-BE49-F238E27FC236}">
                <a16:creationId xmlns:a16="http://schemas.microsoft.com/office/drawing/2014/main" id="{B9D46C88-1032-9F52-F4A9-64B958B3FDC1}"/>
              </a:ext>
            </a:extLst>
          </p:cNvPr>
          <p:cNvSpPr>
            <a:spLocks noGrp="1"/>
          </p:cNvSpPr>
          <p:nvPr>
            <p:ph type="body" sz="quarter" idx="65" hasCustomPrompt="1"/>
          </p:nvPr>
        </p:nvSpPr>
        <p:spPr>
          <a:xfrm>
            <a:off x="72749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9" name="Picture Placeholder 62">
            <a:extLst>
              <a:ext uri="{FF2B5EF4-FFF2-40B4-BE49-F238E27FC236}">
                <a16:creationId xmlns:a16="http://schemas.microsoft.com/office/drawing/2014/main" id="{FACAA3F0-E6FF-E9BB-47FF-710F966FEA87}"/>
              </a:ext>
            </a:extLst>
          </p:cNvPr>
          <p:cNvSpPr>
            <a:spLocks noGrp="1"/>
          </p:cNvSpPr>
          <p:nvPr>
            <p:ph type="pic" sz="quarter" idx="66"/>
          </p:nvPr>
        </p:nvSpPr>
        <p:spPr>
          <a:xfrm>
            <a:off x="727494" y="2857500"/>
            <a:ext cx="2457450" cy="2628900"/>
          </a:xfrm>
        </p:spPr>
        <p:txBody>
          <a:bodyPr/>
          <a:lstStyle/>
          <a:p>
            <a:endParaRPr lang="en-US"/>
          </a:p>
        </p:txBody>
      </p:sp>
    </p:spTree>
    <p:extLst>
      <p:ext uri="{BB962C8B-B14F-4D97-AF65-F5344CB8AC3E}">
        <p14:creationId xmlns:p14="http://schemas.microsoft.com/office/powerpoint/2010/main" val="102346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04">
          <p15:clr>
            <a:srgbClr val="FBAE40"/>
          </p15:clr>
        </p15:guide>
        <p15:guide id="2" pos="2148">
          <p15:clr>
            <a:srgbClr val="FBAE40"/>
          </p15:clr>
        </p15:guide>
        <p15:guide id="3" pos="3696">
          <p15:clr>
            <a:srgbClr val="FBAE40"/>
          </p15:clr>
        </p15:guide>
        <p15:guide id="4" pos="3840">
          <p15:clr>
            <a:srgbClr val="FBAE40"/>
          </p15:clr>
        </p15:guide>
        <p15:guide id="8" orient="horz" pos="468">
          <p15:clr>
            <a:srgbClr val="9FCC3B"/>
          </p15:clr>
        </p15:guide>
        <p15:guide id="9" orient="horz" pos="1080">
          <p15:clr>
            <a:srgbClr val="9FCC3B"/>
          </p15:clr>
        </p15:guide>
        <p15:guide id="10" pos="7080">
          <p15:clr>
            <a:srgbClr val="FBAE40"/>
          </p15:clr>
        </p15:guide>
        <p15:guide id="11" orient="horz" pos="3888">
          <p15:clr>
            <a:srgbClr val="FBAE40"/>
          </p15:clr>
        </p15:guide>
        <p15:guide id="14" orient="horz" pos="3456">
          <p15:clr>
            <a:srgbClr val="FBAE40"/>
          </p15:clr>
        </p15:guide>
        <p15:guide id="17" orient="horz" pos="1656">
          <p15:clr>
            <a:srgbClr val="9FCC3B"/>
          </p15:clr>
        </p15:guide>
        <p15:guide id="23" pos="5388">
          <p15:clr>
            <a:srgbClr val="FBAE40"/>
          </p15:clr>
        </p15:guide>
        <p15:guide id="24" pos="5532">
          <p15:clr>
            <a:srgbClr val="FBAE40"/>
          </p15:clr>
        </p15:guide>
        <p15:guide id="25" orient="horz" pos="1944">
          <p15:clr>
            <a:srgbClr val="5ACBF0"/>
          </p15:clr>
        </p15:guide>
        <p15:guide id="26" orient="horz" pos="1800">
          <p15:clr>
            <a:srgbClr val="FBAE40"/>
          </p15:clr>
        </p15:guide>
        <p15:guide id="27" orient="horz" pos="1311">
          <p15:clr>
            <a:srgbClr val="FBAE40"/>
          </p15:clr>
        </p15:guide>
        <p15:guide id="28" orient="horz" pos="3312">
          <p15:clr>
            <a:srgbClr val="5ACBF0"/>
          </p15:clr>
        </p15:guide>
        <p15:guide id="29" orient="horz" pos="3564">
          <p15:clr>
            <a:srgbClr val="5ACBF0"/>
          </p15:clr>
        </p15:guide>
        <p15:guide id="30" orient="horz" pos="3744">
          <p15:clr>
            <a:srgbClr val="5ACBF0"/>
          </p15:clr>
        </p15:guide>
        <p15:guide id="31" pos="636">
          <p15:clr>
            <a:srgbClr val="5ACBF0"/>
          </p15:clr>
        </p15:guide>
        <p15:guide id="32" pos="1824">
          <p15:clr>
            <a:srgbClr val="5ACBF0"/>
          </p15:clr>
        </p15:guide>
        <p15:guide id="33" pos="2328">
          <p15:clr>
            <a:srgbClr val="5ACBF0"/>
          </p15:clr>
        </p15:guide>
        <p15:guide id="34" pos="3516">
          <p15:clr>
            <a:srgbClr val="5ACBF0"/>
          </p15:clr>
        </p15:guide>
        <p15:guide id="35" pos="4020">
          <p15:clr>
            <a:srgbClr val="5ACBF0"/>
          </p15:clr>
        </p15:guide>
        <p15:guide id="36" pos="5208">
          <p15:clr>
            <a:srgbClr val="5ACBF0"/>
          </p15:clr>
        </p15:guide>
        <p15:guide id="37" pos="5712">
          <p15:clr>
            <a:srgbClr val="5ACBF0"/>
          </p15:clr>
        </p15:guide>
        <p15:guide id="38" pos="69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G Teamwork">
    <p:bg>
      <p:bgPr>
        <a:solidFill>
          <a:schemeClr val="bg2">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DEA70-6692-801E-29DB-2C9EF9106EF4}"/>
              </a:ext>
            </a:extLst>
          </p:cNvPr>
          <p:cNvPicPr>
            <a:picLocks noChangeAspect="1"/>
          </p:cNvPicPr>
          <p:nvPr/>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4" name="TextBox 3">
            <a:extLst>
              <a:ext uri="{FF2B5EF4-FFF2-40B4-BE49-F238E27FC236}">
                <a16:creationId xmlns:a16="http://schemas.microsoft.com/office/drawing/2014/main" id="{4CC88483-E7C7-DEC7-556E-9800402FFE55}"/>
              </a:ext>
            </a:extLst>
          </p:cNvPr>
          <p:cNvSpPr txBox="1"/>
          <p:nvPr/>
        </p:nvSpPr>
        <p:spPr>
          <a:xfrm>
            <a:off x="293688" y="6425813"/>
            <a:ext cx="6642846" cy="276999"/>
          </a:xfrm>
          <a:prstGeom prst="rect">
            <a:avLst/>
          </a:prstGeom>
          <a:noFill/>
        </p:spPr>
        <p:txBody>
          <a:bodyPr wrap="square">
            <a:spAutoFit/>
          </a:bodyPr>
          <a:lstStyle/>
          <a:p>
            <a:r>
              <a:rPr lang="en-US" sz="1200"/>
              <a:t>DALL-E prompt: formula one race car making a pit stop with crew members</a:t>
            </a:r>
          </a:p>
        </p:txBody>
      </p:sp>
      <p:sp>
        <p:nvSpPr>
          <p:cNvPr id="5" name="TextBox 4">
            <a:extLst>
              <a:ext uri="{FF2B5EF4-FFF2-40B4-BE49-F238E27FC236}">
                <a16:creationId xmlns:a16="http://schemas.microsoft.com/office/drawing/2014/main" id="{D2D094C2-71B4-37BD-98BB-B651D68FE7B0}"/>
              </a:ext>
            </a:extLst>
          </p:cNvPr>
          <p:cNvSpPr txBox="1"/>
          <p:nvPr/>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11" name="TextBox 10">
            <a:extLst>
              <a:ext uri="{FF2B5EF4-FFF2-40B4-BE49-F238E27FC236}">
                <a16:creationId xmlns:a16="http://schemas.microsoft.com/office/drawing/2014/main" id="{C4EDC2AF-11D8-F13B-C765-F70C4977F2EE}"/>
              </a:ext>
            </a:extLst>
          </p:cNvPr>
          <p:cNvSpPr txBox="1"/>
          <p:nvPr/>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LLM AI To Your App</a:t>
            </a:r>
          </a:p>
        </p:txBody>
      </p:sp>
      <p:pic>
        <p:nvPicPr>
          <p:cNvPr id="12" name="Graphic 11">
            <a:extLst>
              <a:ext uri="{FF2B5EF4-FFF2-40B4-BE49-F238E27FC236}">
                <a16:creationId xmlns:a16="http://schemas.microsoft.com/office/drawing/2014/main" id="{E970E610-1A0B-DE4C-5DA3-174BF99E65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3" name="Picture 12">
            <a:extLst>
              <a:ext uri="{FF2B5EF4-FFF2-40B4-BE49-F238E27FC236}">
                <a16:creationId xmlns:a16="http://schemas.microsoft.com/office/drawing/2014/main" id="{469FA973-2F28-3A18-48AB-898833ABED59}"/>
              </a:ext>
            </a:extLst>
          </p:cNvPr>
          <p:cNvPicPr>
            <a:picLocks noChangeAspect="1"/>
          </p:cNvPicPr>
          <p:nvPr/>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53320976"/>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839" y="1018911"/>
            <a:ext cx="3192461" cy="775597"/>
          </a:xfrm>
        </p:spPr>
        <p:txBody>
          <a:bodyPr wrap="square" anchor="b">
            <a:spAutoFit/>
          </a:bodyPr>
          <a:lstStyle>
            <a:lvl1pPr>
              <a:defRPr sz="2800"/>
            </a:lvl1pPr>
          </a:lstStyle>
          <a:p>
            <a:r>
              <a:rPr lang="en-US"/>
              <a:t>Click to edit Master title style</a:t>
            </a:r>
          </a:p>
        </p:txBody>
      </p:sp>
      <p:sp>
        <p:nvSpPr>
          <p:cNvPr id="3" name="Content Placeholder 2"/>
          <p:cNvSpPr>
            <a:spLocks noGrp="1"/>
          </p:cNvSpPr>
          <p:nvPr>
            <p:ph idx="1"/>
          </p:nvPr>
        </p:nvSpPr>
        <p:spPr>
          <a:xfrm>
            <a:off x="4838701" y="1085850"/>
            <a:ext cx="6400797" cy="5073993"/>
          </a:xfrm>
        </p:spPr>
        <p:txBody>
          <a:bodyPr>
            <a:normAutofit/>
          </a:bodyPr>
          <a:lstStyle>
            <a:lvl1pPr>
              <a:defRPr sz="2000"/>
            </a:lvl1pPr>
            <a:lvl2pPr>
              <a:lnSpc>
                <a:spcPct val="100000"/>
              </a:lnSpc>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ext Placeholder 14">
            <a:extLst>
              <a:ext uri="{FF2B5EF4-FFF2-40B4-BE49-F238E27FC236}">
                <a16:creationId xmlns:a16="http://schemas.microsoft.com/office/drawing/2014/main" id="{76893D5C-FC7B-B26F-C218-1FCB0C1C2C34}"/>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24" name="Date Placeholder 23">
            <a:extLst>
              <a:ext uri="{FF2B5EF4-FFF2-40B4-BE49-F238E27FC236}">
                <a16:creationId xmlns:a16="http://schemas.microsoft.com/office/drawing/2014/main" id="{BD614423-B91B-E2AE-4752-C858EDBEE407}"/>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74FA32EB-85DD-B866-E29D-8E50398E2616}"/>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ABD3CEF5-A0EB-5F14-AB4C-74860D3EFA0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cxnSp>
        <p:nvCxnSpPr>
          <p:cNvPr id="27" name="Straight Connector 26">
            <a:extLst>
              <a:ext uri="{FF2B5EF4-FFF2-40B4-BE49-F238E27FC236}">
                <a16:creationId xmlns:a16="http://schemas.microsoft.com/office/drawing/2014/main" id="{01DEA435-BB27-C1B2-638E-237AEFB94840}"/>
              </a:ext>
            </a:extLst>
          </p:cNvPr>
          <p:cNvCxnSpPr>
            <a:cxnSpLocks/>
          </p:cNvCxnSpPr>
          <p:nvPr userDrawn="1"/>
        </p:nvCxnSpPr>
        <p:spPr>
          <a:xfrm>
            <a:off x="4381500" y="1085850"/>
            <a:ext cx="0" cy="508635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11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048">
          <p15:clr>
            <a:srgbClr val="5ACBF0"/>
          </p15:clr>
        </p15:guide>
        <p15:guide id="2" pos="2472">
          <p15:clr>
            <a:srgbClr val="5ACBF0"/>
          </p15:clr>
        </p15:guide>
        <p15:guide id="3" orient="horz" pos="1080">
          <p15:clr>
            <a:srgbClr val="9FCC3B"/>
          </p15:clr>
        </p15:guide>
        <p15:guide id="4" orient="horz" pos="468">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orient="horz" pos="2160">
          <p15:clr>
            <a:srgbClr val="FBAE40"/>
          </p15:clr>
        </p15:guide>
        <p15:guide id="10" pos="27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381500" y="1085850"/>
            <a:ext cx="6858000" cy="50863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3674"/>
            <a:ext cx="3192461" cy="4168526"/>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14">
            <a:extLst>
              <a:ext uri="{FF2B5EF4-FFF2-40B4-BE49-F238E27FC236}">
                <a16:creationId xmlns:a16="http://schemas.microsoft.com/office/drawing/2014/main" id="{AD78403F-9C73-9352-18B8-6B5744A60562}"/>
              </a:ext>
            </a:extLst>
          </p:cNvPr>
          <p:cNvSpPr>
            <a:spLocks noGrp="1"/>
          </p:cNvSpPr>
          <p:nvPr>
            <p:ph type="body" sz="quarter" idx="13" hasCustomPrompt="1"/>
          </p:nvPr>
        </p:nvSpPr>
        <p:spPr>
          <a:xfrm>
            <a:off x="723900" y="523101"/>
            <a:ext cx="10515598"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21" name="Date Placeholder 20">
            <a:extLst>
              <a:ext uri="{FF2B5EF4-FFF2-40B4-BE49-F238E27FC236}">
                <a16:creationId xmlns:a16="http://schemas.microsoft.com/office/drawing/2014/main" id="{A8D2097C-9E92-9D50-CDAA-D366F692199B}"/>
              </a:ext>
            </a:extLst>
          </p:cNvPr>
          <p:cNvSpPr>
            <a:spLocks noGrp="1"/>
          </p:cNvSpPr>
          <p:nvPr>
            <p:ph type="dt" sz="half" idx="14"/>
          </p:nvPr>
        </p:nvSpPr>
        <p:spPr/>
        <p:txBody>
          <a:bodyPr/>
          <a:lstStyle/>
          <a:p>
            <a:r>
              <a:rPr lang="en-US"/>
              <a:t>Microsoft confidential</a:t>
            </a:r>
          </a:p>
        </p:txBody>
      </p:sp>
      <p:sp>
        <p:nvSpPr>
          <p:cNvPr id="22" name="Footer Placeholder 21">
            <a:extLst>
              <a:ext uri="{FF2B5EF4-FFF2-40B4-BE49-F238E27FC236}">
                <a16:creationId xmlns:a16="http://schemas.microsoft.com/office/drawing/2014/main" id="{1F7B70CE-844B-A67E-8FB6-17C0E871D432}"/>
              </a:ext>
            </a:extLst>
          </p:cNvPr>
          <p:cNvSpPr>
            <a:spLocks noGrp="1"/>
          </p:cNvSpPr>
          <p:nvPr>
            <p:ph type="ftr" sz="quarter" idx="15"/>
          </p:nvPr>
        </p:nvSpPr>
        <p:spPr/>
        <p:txBody>
          <a:bodyPr/>
          <a:lstStyle/>
          <a:p>
            <a:r>
              <a:rPr lang="en-US"/>
              <a:t>Creating a scalable conversational UX</a:t>
            </a:r>
          </a:p>
        </p:txBody>
      </p:sp>
      <p:sp>
        <p:nvSpPr>
          <p:cNvPr id="23" name="Slide Number Placeholder 22">
            <a:extLst>
              <a:ext uri="{FF2B5EF4-FFF2-40B4-BE49-F238E27FC236}">
                <a16:creationId xmlns:a16="http://schemas.microsoft.com/office/drawing/2014/main" id="{67851276-2BCB-1F58-AE5E-1036302CE353}"/>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59908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1260">
          <p15:clr>
            <a:srgbClr val="5ACBF0"/>
          </p15:clr>
        </p15:guide>
        <p15:guide id="6" orient="horz" pos="3888">
          <p15:clr>
            <a:srgbClr val="5ACBF0"/>
          </p15:clr>
        </p15:guide>
        <p15:guide id="7" pos="7080">
          <p15:clr>
            <a:srgbClr val="5ACBF0"/>
          </p15:clr>
        </p15:guide>
        <p15:guide id="8" orient="horz" pos="68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inding with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4381500" y="2015288"/>
            <a:ext cx="6858000" cy="41569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4">
            <a:extLst>
              <a:ext uri="{FF2B5EF4-FFF2-40B4-BE49-F238E27FC236}">
                <a16:creationId xmlns:a16="http://schemas.microsoft.com/office/drawing/2014/main" id="{E5399AA5-E3F2-CA8C-9D65-50078D801F4A}"/>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236816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nding with 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Content Placeholder 2">
            <a:extLst>
              <a:ext uri="{FF2B5EF4-FFF2-40B4-BE49-F238E27FC236}">
                <a16:creationId xmlns:a16="http://schemas.microsoft.com/office/drawing/2014/main" id="{E109A60F-7B93-5741-913E-0B35A3BADCB7}"/>
              </a:ext>
            </a:extLst>
          </p:cNvPr>
          <p:cNvSpPr>
            <a:spLocks noGrp="1"/>
          </p:cNvSpPr>
          <p:nvPr>
            <p:ph sz="half" idx="1"/>
          </p:nvPr>
        </p:nvSpPr>
        <p:spPr>
          <a:xfrm>
            <a:off x="4378485"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556B0688-427C-2240-F3D8-AE3DF18FABB2}"/>
              </a:ext>
            </a:extLst>
          </p:cNvPr>
          <p:cNvSpPr>
            <a:spLocks noGrp="1"/>
          </p:cNvSpPr>
          <p:nvPr>
            <p:ph sz="half" idx="2"/>
          </p:nvPr>
        </p:nvSpPr>
        <p:spPr>
          <a:xfrm>
            <a:off x="7981951"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4">
            <a:extLst>
              <a:ext uri="{FF2B5EF4-FFF2-40B4-BE49-F238E27FC236}">
                <a16:creationId xmlns:a16="http://schemas.microsoft.com/office/drawing/2014/main" id="{46B26563-4C9A-F5EC-A867-B2A6790BF795}"/>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64566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inding with 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4" name="Text Placeholder 2">
            <a:extLst>
              <a:ext uri="{FF2B5EF4-FFF2-40B4-BE49-F238E27FC236}">
                <a16:creationId xmlns:a16="http://schemas.microsoft.com/office/drawing/2014/main" id="{5686D7E8-691F-D565-3697-A402F4125DC4}"/>
              </a:ext>
            </a:extLst>
          </p:cNvPr>
          <p:cNvSpPr>
            <a:spLocks noGrp="1"/>
          </p:cNvSpPr>
          <p:nvPr>
            <p:ph type="body" idx="1"/>
          </p:nvPr>
        </p:nvSpPr>
        <p:spPr>
          <a:xfrm>
            <a:off x="4389439" y="2263972"/>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1B9D03D2-357B-CD0E-65C4-7313342CA8A4}"/>
              </a:ext>
            </a:extLst>
          </p:cNvPr>
          <p:cNvSpPr>
            <a:spLocks noGrp="1"/>
          </p:cNvSpPr>
          <p:nvPr>
            <p:ph sz="half" idx="2"/>
          </p:nvPr>
        </p:nvSpPr>
        <p:spPr>
          <a:xfrm>
            <a:off x="4381501"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543707D-F2D3-CC26-FF7B-70B385ED9872}"/>
              </a:ext>
            </a:extLst>
          </p:cNvPr>
          <p:cNvSpPr>
            <a:spLocks noGrp="1"/>
          </p:cNvSpPr>
          <p:nvPr>
            <p:ph type="body" sz="quarter" idx="3"/>
          </p:nvPr>
        </p:nvSpPr>
        <p:spPr>
          <a:xfrm>
            <a:off x="7981950" y="2263972"/>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10" name="Content Placeholder 5">
            <a:extLst>
              <a:ext uri="{FF2B5EF4-FFF2-40B4-BE49-F238E27FC236}">
                <a16:creationId xmlns:a16="http://schemas.microsoft.com/office/drawing/2014/main" id="{54E48CD0-F4DA-B27A-9949-5BE1E8FBA773}"/>
              </a:ext>
            </a:extLst>
          </p:cNvPr>
          <p:cNvSpPr>
            <a:spLocks noGrp="1"/>
          </p:cNvSpPr>
          <p:nvPr>
            <p:ph sz="quarter" idx="4"/>
          </p:nvPr>
        </p:nvSpPr>
        <p:spPr>
          <a:xfrm>
            <a:off x="7981950"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4">
            <a:extLst>
              <a:ext uri="{FF2B5EF4-FFF2-40B4-BE49-F238E27FC236}">
                <a16:creationId xmlns:a16="http://schemas.microsoft.com/office/drawing/2014/main" id="{48D1CFCE-D279-4337-2ADD-2117950037DB}"/>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15280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guide id="11" orient="horz" pos="1584">
          <p15:clr>
            <a:srgbClr val="9FCC3B"/>
          </p15:clr>
        </p15:guide>
        <p15:guide id="12" orient="horz" pos="16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nding with Two Card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9" name="Text Placeholder 18">
            <a:extLst>
              <a:ext uri="{FF2B5EF4-FFF2-40B4-BE49-F238E27FC236}">
                <a16:creationId xmlns:a16="http://schemas.microsoft.com/office/drawing/2014/main" id="{A93A4AEF-4207-1E99-39DF-868FBE10B702}"/>
              </a:ext>
            </a:extLst>
          </p:cNvPr>
          <p:cNvSpPr>
            <a:spLocks noGrp="1"/>
          </p:cNvSpPr>
          <p:nvPr>
            <p:ph type="body" sz="quarter" idx="59"/>
          </p:nvPr>
        </p:nvSpPr>
        <p:spPr>
          <a:xfrm>
            <a:off x="7928084"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0" name="Text Placeholder 19">
            <a:extLst>
              <a:ext uri="{FF2B5EF4-FFF2-40B4-BE49-F238E27FC236}">
                <a16:creationId xmlns:a16="http://schemas.microsoft.com/office/drawing/2014/main" id="{D390264C-BF27-8468-128F-93EAC4B25FB9}"/>
              </a:ext>
            </a:extLst>
          </p:cNvPr>
          <p:cNvSpPr>
            <a:spLocks noGrp="1"/>
          </p:cNvSpPr>
          <p:nvPr>
            <p:ph type="body" sz="quarter" idx="51" hasCustomPrompt="1"/>
          </p:nvPr>
        </p:nvSpPr>
        <p:spPr>
          <a:xfrm>
            <a:off x="7928084"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2F76"/>
              </a:gs>
              <a:gs pos="100000">
                <a:srgbClr val="B22C6E"/>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1" name="Picture Placeholder 144">
            <a:extLst>
              <a:ext uri="{FF2B5EF4-FFF2-40B4-BE49-F238E27FC236}">
                <a16:creationId xmlns:a16="http://schemas.microsoft.com/office/drawing/2014/main" id="{9A99AB34-5AEB-4443-D991-4A7A93651E38}"/>
              </a:ext>
            </a:extLst>
          </p:cNvPr>
          <p:cNvSpPr>
            <a:spLocks noGrp="1"/>
          </p:cNvSpPr>
          <p:nvPr>
            <p:ph type="pic" sz="quarter" idx="60"/>
          </p:nvPr>
        </p:nvSpPr>
        <p:spPr>
          <a:xfrm>
            <a:off x="7928084" y="2819116"/>
            <a:ext cx="3314700" cy="2610134"/>
          </a:xfrm>
        </p:spPr>
        <p:txBody>
          <a:bodyPr/>
          <a:lstStyle/>
          <a:p>
            <a:endParaRPr lang="en-US"/>
          </a:p>
        </p:txBody>
      </p:sp>
      <p:sp>
        <p:nvSpPr>
          <p:cNvPr id="22" name="Text Placeholder 21">
            <a:extLst>
              <a:ext uri="{FF2B5EF4-FFF2-40B4-BE49-F238E27FC236}">
                <a16:creationId xmlns:a16="http://schemas.microsoft.com/office/drawing/2014/main" id="{9EBB15A9-F51F-77F5-58E6-14BBE4E63B4D}"/>
              </a:ext>
            </a:extLst>
          </p:cNvPr>
          <p:cNvSpPr>
            <a:spLocks noGrp="1"/>
          </p:cNvSpPr>
          <p:nvPr>
            <p:ph type="body" sz="quarter" idx="61"/>
          </p:nvPr>
        </p:nvSpPr>
        <p:spPr>
          <a:xfrm>
            <a:off x="4381500"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3" name="Text Placeholder 22">
            <a:extLst>
              <a:ext uri="{FF2B5EF4-FFF2-40B4-BE49-F238E27FC236}">
                <a16:creationId xmlns:a16="http://schemas.microsoft.com/office/drawing/2014/main" id="{22AF828B-6E87-6053-A05B-4BF8B4D2B50A}"/>
              </a:ext>
            </a:extLst>
          </p:cNvPr>
          <p:cNvSpPr>
            <a:spLocks noGrp="1"/>
          </p:cNvSpPr>
          <p:nvPr>
            <p:ph type="body" sz="quarter" idx="62" hasCustomPrompt="1"/>
          </p:nvPr>
        </p:nvSpPr>
        <p:spPr>
          <a:xfrm>
            <a:off x="4381500"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100000">
                <a:srgbClr val="BD2F76"/>
              </a:gs>
              <a:gs pos="0">
                <a:srgbClr val="C8317D"/>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4" name="Picture Placeholder 144">
            <a:extLst>
              <a:ext uri="{FF2B5EF4-FFF2-40B4-BE49-F238E27FC236}">
                <a16:creationId xmlns:a16="http://schemas.microsoft.com/office/drawing/2014/main" id="{431E48B4-5A42-3540-CD38-7A4ED81C91ED}"/>
              </a:ext>
            </a:extLst>
          </p:cNvPr>
          <p:cNvSpPr>
            <a:spLocks noGrp="1"/>
          </p:cNvSpPr>
          <p:nvPr>
            <p:ph type="pic" sz="quarter" idx="63"/>
          </p:nvPr>
        </p:nvSpPr>
        <p:spPr>
          <a:xfrm>
            <a:off x="4381500" y="2819116"/>
            <a:ext cx="3314700" cy="2610134"/>
          </a:xfrm>
        </p:spPr>
        <p:txBody>
          <a:bodyPr/>
          <a:lstStyle/>
          <a:p>
            <a:endParaRPr lang="en-US"/>
          </a:p>
        </p:txBody>
      </p:sp>
      <p:sp>
        <p:nvSpPr>
          <p:cNvPr id="25" name="Text Placeholder 24">
            <a:extLst>
              <a:ext uri="{FF2B5EF4-FFF2-40B4-BE49-F238E27FC236}">
                <a16:creationId xmlns:a16="http://schemas.microsoft.com/office/drawing/2014/main" id="{79D36527-9FDD-20B2-2395-47127F623D3B}"/>
              </a:ext>
            </a:extLst>
          </p:cNvPr>
          <p:cNvSpPr>
            <a:spLocks noGrp="1"/>
          </p:cNvSpPr>
          <p:nvPr>
            <p:ph type="body" sz="quarter" idx="64" hasCustomPrompt="1"/>
          </p:nvPr>
        </p:nvSpPr>
        <p:spPr>
          <a:xfrm>
            <a:off x="79248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6" name="Text Placeholder 25">
            <a:extLst>
              <a:ext uri="{FF2B5EF4-FFF2-40B4-BE49-F238E27FC236}">
                <a16:creationId xmlns:a16="http://schemas.microsoft.com/office/drawing/2014/main" id="{5B447594-FA2A-01C5-C2A2-6BA9FD64F412}"/>
              </a:ext>
            </a:extLst>
          </p:cNvPr>
          <p:cNvSpPr>
            <a:spLocks noGrp="1"/>
          </p:cNvSpPr>
          <p:nvPr>
            <p:ph type="body" sz="quarter" idx="65" hasCustomPrompt="1"/>
          </p:nvPr>
        </p:nvSpPr>
        <p:spPr>
          <a:xfrm>
            <a:off x="43815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3" name="Text Placeholder 14">
            <a:extLst>
              <a:ext uri="{FF2B5EF4-FFF2-40B4-BE49-F238E27FC236}">
                <a16:creationId xmlns:a16="http://schemas.microsoft.com/office/drawing/2014/main" id="{A6D68077-FA8F-CCB3-7824-148317431044}"/>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4286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48">
          <p15:clr>
            <a:srgbClr val="5ACBF0"/>
          </p15:clr>
        </p15:guide>
        <p15:guide id="10" pos="499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nding with Thre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ext Placeholder 15">
            <a:extLst>
              <a:ext uri="{FF2B5EF4-FFF2-40B4-BE49-F238E27FC236}">
                <a16:creationId xmlns:a16="http://schemas.microsoft.com/office/drawing/2014/main" id="{5689C9A9-B54D-B707-B621-F93A1E142ECB}"/>
              </a:ext>
            </a:extLst>
          </p:cNvPr>
          <p:cNvSpPr>
            <a:spLocks noGrp="1"/>
          </p:cNvSpPr>
          <p:nvPr>
            <p:ph type="body" sz="quarter" idx="14" hasCustomPrompt="1"/>
          </p:nvPr>
        </p:nvSpPr>
        <p:spPr>
          <a:xfrm>
            <a:off x="43815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7" name="Text Placeholder 15">
            <a:extLst>
              <a:ext uri="{FF2B5EF4-FFF2-40B4-BE49-F238E27FC236}">
                <a16:creationId xmlns:a16="http://schemas.microsoft.com/office/drawing/2014/main" id="{F11C9724-CE40-A9A9-DDC1-B9354BB340F2}"/>
              </a:ext>
            </a:extLst>
          </p:cNvPr>
          <p:cNvSpPr>
            <a:spLocks noGrp="1"/>
          </p:cNvSpPr>
          <p:nvPr>
            <p:ph type="body" sz="quarter" idx="15" hasCustomPrompt="1"/>
          </p:nvPr>
        </p:nvSpPr>
        <p:spPr>
          <a:xfrm>
            <a:off x="67818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8" name="Text Placeholder 15">
            <a:extLst>
              <a:ext uri="{FF2B5EF4-FFF2-40B4-BE49-F238E27FC236}">
                <a16:creationId xmlns:a16="http://schemas.microsoft.com/office/drawing/2014/main" id="{174DAEAE-DEC0-59DC-7B54-E6454A12EAB7}"/>
              </a:ext>
            </a:extLst>
          </p:cNvPr>
          <p:cNvSpPr>
            <a:spLocks noGrp="1"/>
          </p:cNvSpPr>
          <p:nvPr>
            <p:ph type="body" sz="quarter" idx="16" hasCustomPrompt="1"/>
          </p:nvPr>
        </p:nvSpPr>
        <p:spPr>
          <a:xfrm>
            <a:off x="91818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Content Placeholder 19">
            <a:extLst>
              <a:ext uri="{FF2B5EF4-FFF2-40B4-BE49-F238E27FC236}">
                <a16:creationId xmlns:a16="http://schemas.microsoft.com/office/drawing/2014/main" id="{2F8733F3-3861-38C3-F3DB-654F23090A97}"/>
              </a:ext>
            </a:extLst>
          </p:cNvPr>
          <p:cNvSpPr>
            <a:spLocks noGrp="1"/>
          </p:cNvSpPr>
          <p:nvPr>
            <p:ph sz="quarter" idx="17" hasCustomPrompt="1"/>
          </p:nvPr>
        </p:nvSpPr>
        <p:spPr>
          <a:xfrm>
            <a:off x="43815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1" name="Content Placeholder 19">
            <a:extLst>
              <a:ext uri="{FF2B5EF4-FFF2-40B4-BE49-F238E27FC236}">
                <a16:creationId xmlns:a16="http://schemas.microsoft.com/office/drawing/2014/main" id="{6A935ECD-DA35-4C9D-A116-55BF4A1F82B4}"/>
              </a:ext>
            </a:extLst>
          </p:cNvPr>
          <p:cNvSpPr>
            <a:spLocks noGrp="1"/>
          </p:cNvSpPr>
          <p:nvPr>
            <p:ph sz="quarter" idx="18" hasCustomPrompt="1"/>
          </p:nvPr>
        </p:nvSpPr>
        <p:spPr>
          <a:xfrm>
            <a:off x="67820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2" name="Content Placeholder 19">
            <a:extLst>
              <a:ext uri="{FF2B5EF4-FFF2-40B4-BE49-F238E27FC236}">
                <a16:creationId xmlns:a16="http://schemas.microsoft.com/office/drawing/2014/main" id="{69CC8E03-9660-F7A1-D4AF-B073903E4AB4}"/>
              </a:ext>
            </a:extLst>
          </p:cNvPr>
          <p:cNvSpPr>
            <a:spLocks noGrp="1"/>
          </p:cNvSpPr>
          <p:nvPr>
            <p:ph sz="quarter" idx="19" hasCustomPrompt="1"/>
          </p:nvPr>
        </p:nvSpPr>
        <p:spPr>
          <a:xfrm>
            <a:off x="91821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30" name="Text Placeholder 25">
            <a:extLst>
              <a:ext uri="{FF2B5EF4-FFF2-40B4-BE49-F238E27FC236}">
                <a16:creationId xmlns:a16="http://schemas.microsoft.com/office/drawing/2014/main" id="{25DBEED6-B617-8623-396A-79FAD5EB884D}"/>
              </a:ext>
            </a:extLst>
          </p:cNvPr>
          <p:cNvSpPr>
            <a:spLocks noGrp="1"/>
          </p:cNvSpPr>
          <p:nvPr>
            <p:ph type="body" sz="quarter" idx="25"/>
          </p:nvPr>
        </p:nvSpPr>
        <p:spPr>
          <a:xfrm>
            <a:off x="91821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1" name="Text Placeholder 25">
            <a:extLst>
              <a:ext uri="{FF2B5EF4-FFF2-40B4-BE49-F238E27FC236}">
                <a16:creationId xmlns:a16="http://schemas.microsoft.com/office/drawing/2014/main" id="{7A03BFB8-7A1D-B1B0-A50C-BFD542470C50}"/>
              </a:ext>
            </a:extLst>
          </p:cNvPr>
          <p:cNvSpPr>
            <a:spLocks noGrp="1"/>
          </p:cNvSpPr>
          <p:nvPr>
            <p:ph type="body" sz="quarter" idx="24"/>
          </p:nvPr>
        </p:nvSpPr>
        <p:spPr>
          <a:xfrm>
            <a:off x="67818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2" name="Text Placeholder 25">
            <a:extLst>
              <a:ext uri="{FF2B5EF4-FFF2-40B4-BE49-F238E27FC236}">
                <a16:creationId xmlns:a16="http://schemas.microsoft.com/office/drawing/2014/main" id="{C8C851F1-1DC5-AE26-9DF0-DA60D1864B80}"/>
              </a:ext>
            </a:extLst>
          </p:cNvPr>
          <p:cNvSpPr>
            <a:spLocks noGrp="1"/>
          </p:cNvSpPr>
          <p:nvPr>
            <p:ph type="body" sz="quarter" idx="23"/>
          </p:nvPr>
        </p:nvSpPr>
        <p:spPr>
          <a:xfrm>
            <a:off x="4381500" y="2400300"/>
            <a:ext cx="742950" cy="742950"/>
          </a:xfrm>
          <a:blipFill dpi="0" rotWithShape="1">
            <a:blip r:embed="rId4"/>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40" name="Date Placeholder 39">
            <a:extLst>
              <a:ext uri="{FF2B5EF4-FFF2-40B4-BE49-F238E27FC236}">
                <a16:creationId xmlns:a16="http://schemas.microsoft.com/office/drawing/2014/main" id="{A34B2215-DD56-E802-6FA0-948C644F9530}"/>
              </a:ext>
            </a:extLst>
          </p:cNvPr>
          <p:cNvSpPr>
            <a:spLocks noGrp="1"/>
          </p:cNvSpPr>
          <p:nvPr>
            <p:ph type="dt" sz="half" idx="26"/>
          </p:nvPr>
        </p:nvSpPr>
        <p:spPr/>
        <p:txBody>
          <a:bodyPr/>
          <a:lstStyle/>
          <a:p>
            <a:r>
              <a:rPr lang="en-US"/>
              <a:t>Microsoft confidential</a:t>
            </a:r>
          </a:p>
        </p:txBody>
      </p:sp>
      <p:sp>
        <p:nvSpPr>
          <p:cNvPr id="41" name="Footer Placeholder 40">
            <a:extLst>
              <a:ext uri="{FF2B5EF4-FFF2-40B4-BE49-F238E27FC236}">
                <a16:creationId xmlns:a16="http://schemas.microsoft.com/office/drawing/2014/main" id="{B3B66419-6459-03AB-A760-B0BCBB03E1BD}"/>
              </a:ext>
            </a:extLst>
          </p:cNvPr>
          <p:cNvSpPr>
            <a:spLocks noGrp="1"/>
          </p:cNvSpPr>
          <p:nvPr>
            <p:ph type="ftr" sz="quarter" idx="27"/>
          </p:nvPr>
        </p:nvSpPr>
        <p:spPr/>
        <p:txBody>
          <a:bodyPr/>
          <a:lstStyle/>
          <a:p>
            <a:r>
              <a:rPr lang="en-US"/>
              <a:t>Creating a scalable conversational UX</a:t>
            </a:r>
          </a:p>
        </p:txBody>
      </p:sp>
      <p:sp>
        <p:nvSpPr>
          <p:cNvPr id="42" name="Slide Number Placeholder 41">
            <a:extLst>
              <a:ext uri="{FF2B5EF4-FFF2-40B4-BE49-F238E27FC236}">
                <a16:creationId xmlns:a16="http://schemas.microsoft.com/office/drawing/2014/main" id="{B69F77EF-2D75-70DF-5795-706C6FF4A9D9}"/>
              </a:ext>
            </a:extLst>
          </p:cNvPr>
          <p:cNvSpPr>
            <a:spLocks noGrp="1"/>
          </p:cNvSpPr>
          <p:nvPr>
            <p:ph type="sldNum" sz="quarter" idx="28"/>
          </p:nvPr>
        </p:nvSpPr>
        <p:spPr/>
        <p:txBody>
          <a:bodyPr/>
          <a:lstStyle/>
          <a:p>
            <a:fld id="{9406BE13-FF2C-3A41-A53B-D6BC2DDA0AE5}" type="slidenum">
              <a:rPr lang="en-US" smtClean="0"/>
              <a:pPr/>
              <a:t>‹#›</a:t>
            </a:fld>
            <a:endParaRPr lang="en-US"/>
          </a:p>
        </p:txBody>
      </p:sp>
      <p:sp>
        <p:nvSpPr>
          <p:cNvPr id="7" name="Text Placeholder 14">
            <a:extLst>
              <a:ext uri="{FF2B5EF4-FFF2-40B4-BE49-F238E27FC236}">
                <a16:creationId xmlns:a16="http://schemas.microsoft.com/office/drawing/2014/main" id="{C358F429-6138-6A1A-CB89-8C621EE5D008}"/>
              </a:ext>
            </a:extLst>
          </p:cNvPr>
          <p:cNvSpPr>
            <a:spLocks noGrp="1"/>
          </p:cNvSpPr>
          <p:nvPr>
            <p:ph type="body" sz="quarter" idx="29"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94337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FBAE40"/>
          </p15:clr>
        </p15:guide>
        <p15:guide id="3" pos="2040">
          <p15:clr>
            <a:srgbClr val="5ACBF0"/>
          </p15:clr>
        </p15:guide>
        <p15:guide id="4" pos="4056">
          <p15:clr>
            <a:srgbClr val="5ACBF0"/>
          </p15:clr>
        </p15:guide>
        <p15:guide id="5" pos="5568">
          <p15:clr>
            <a:srgbClr val="5ACBF0"/>
          </p15:clr>
        </p15:guide>
        <p15:guide id="6" pos="5784">
          <p15:clr>
            <a:srgbClr val="5ACBF0"/>
          </p15:clr>
        </p15:guide>
        <p15:guide id="7" pos="4272">
          <p15:clr>
            <a:srgbClr val="5ACBF0"/>
          </p15:clr>
        </p15:guide>
        <p15:guide id="8" orient="horz" pos="3888">
          <p15:clr>
            <a:srgbClr val="5ACBF0"/>
          </p15:clr>
        </p15:guide>
        <p15:guide id="9" orient="horz" pos="1260">
          <p15:clr>
            <a:srgbClr val="5ACBF0"/>
          </p15:clr>
        </p15:guide>
        <p15:guide id="10" orient="horz" pos="2376">
          <p15:clr>
            <a:srgbClr val="9FCC3B"/>
          </p15:clr>
        </p15:guide>
        <p15:guide id="11" orient="horz" pos="1944">
          <p15:clr>
            <a:srgbClr val="9FCC3B"/>
          </p15:clr>
        </p15:guide>
        <p15:guide id="13" orient="horz" pos="1080">
          <p15:clr>
            <a:srgbClr val="9FCC3B"/>
          </p15:clr>
        </p15:guide>
        <p15:guide id="14" orient="horz" pos="2520">
          <p15:clr>
            <a:srgbClr val="5ACBF0"/>
          </p15:clr>
        </p15:guide>
        <p15:guide id="15" pos="708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ection Header with Three Content">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CDAED8B-B028-1487-1510-5947D660C337}"/>
              </a:ext>
            </a:extLst>
          </p:cNvPr>
          <p:cNvSpPr>
            <a:spLocks noGrp="1"/>
          </p:cNvSpPr>
          <p:nvPr>
            <p:ph type="body" sz="quarter" idx="50" hasCustomPrompt="1"/>
          </p:nvPr>
        </p:nvSpPr>
        <p:spPr>
          <a:xfrm>
            <a:off x="90678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 name="Rectangle 1">
            <a:extLst>
              <a:ext uri="{FF2B5EF4-FFF2-40B4-BE49-F238E27FC236}">
                <a16:creationId xmlns:a16="http://schemas.microsoft.com/office/drawing/2014/main" id="{0ACB6FC8-E82D-1634-359A-FA8922874A10}"/>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99B58F4-C0D5-10CF-E9D4-B7B14925EE7D}"/>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A49C1931-9860-B91E-2237-6F200181C939}"/>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ext Placeholder 8">
            <a:extLst>
              <a:ext uri="{FF2B5EF4-FFF2-40B4-BE49-F238E27FC236}">
                <a16:creationId xmlns:a16="http://schemas.microsoft.com/office/drawing/2014/main" id="{C3E13BCB-268A-0BC7-DF78-ADD79B1E1DF2}"/>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6" name="Text Placeholder 15">
            <a:extLst>
              <a:ext uri="{FF2B5EF4-FFF2-40B4-BE49-F238E27FC236}">
                <a16:creationId xmlns:a16="http://schemas.microsoft.com/office/drawing/2014/main" id="{F793EBE5-D041-8B80-CAE7-64872620DAD4}"/>
              </a:ext>
            </a:extLst>
          </p:cNvPr>
          <p:cNvSpPr>
            <a:spLocks noGrp="1"/>
          </p:cNvSpPr>
          <p:nvPr>
            <p:ph type="body" sz="quarter" idx="48" hasCustomPrompt="1"/>
          </p:nvPr>
        </p:nvSpPr>
        <p:spPr>
          <a:xfrm>
            <a:off x="90678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92E73"/>
              </a:gs>
              <a:gs pos="100000">
                <a:srgbClr val="B22C6E"/>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17" name="Text Placeholder 16">
            <a:extLst>
              <a:ext uri="{FF2B5EF4-FFF2-40B4-BE49-F238E27FC236}">
                <a16:creationId xmlns:a16="http://schemas.microsoft.com/office/drawing/2014/main" id="{728B20E3-018B-A4F0-A1AB-AA97ECAFCF5E}"/>
              </a:ext>
            </a:extLst>
          </p:cNvPr>
          <p:cNvSpPr>
            <a:spLocks noGrp="1"/>
          </p:cNvSpPr>
          <p:nvPr>
            <p:ph type="body" sz="quarter" idx="49" hasCustomPrompt="1"/>
          </p:nvPr>
        </p:nvSpPr>
        <p:spPr>
          <a:xfrm>
            <a:off x="90678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1" name="Text Placeholder 20">
            <a:extLst>
              <a:ext uri="{FF2B5EF4-FFF2-40B4-BE49-F238E27FC236}">
                <a16:creationId xmlns:a16="http://schemas.microsoft.com/office/drawing/2014/main" id="{49C838B0-EAE8-487E-14AB-927ADAFFBA55}"/>
              </a:ext>
            </a:extLst>
          </p:cNvPr>
          <p:cNvSpPr>
            <a:spLocks noGrp="1"/>
          </p:cNvSpPr>
          <p:nvPr>
            <p:ph type="body" sz="quarter" idx="51" hasCustomPrompt="1"/>
          </p:nvPr>
        </p:nvSpPr>
        <p:spPr>
          <a:xfrm>
            <a:off x="43815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2" name="Text Placeholder 21">
            <a:extLst>
              <a:ext uri="{FF2B5EF4-FFF2-40B4-BE49-F238E27FC236}">
                <a16:creationId xmlns:a16="http://schemas.microsoft.com/office/drawing/2014/main" id="{BFA97547-4391-AAB0-CB0E-81ABDE49BB5C}"/>
              </a:ext>
            </a:extLst>
          </p:cNvPr>
          <p:cNvSpPr>
            <a:spLocks noGrp="1"/>
          </p:cNvSpPr>
          <p:nvPr>
            <p:ph type="body" sz="quarter" idx="52" hasCustomPrompt="1"/>
          </p:nvPr>
        </p:nvSpPr>
        <p:spPr>
          <a:xfrm>
            <a:off x="43815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C8317D"/>
              </a:gs>
              <a:gs pos="100000">
                <a:srgbClr val="C02F78"/>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3" name="Text Placeholder 22">
            <a:extLst>
              <a:ext uri="{FF2B5EF4-FFF2-40B4-BE49-F238E27FC236}">
                <a16:creationId xmlns:a16="http://schemas.microsoft.com/office/drawing/2014/main" id="{4CB6E527-C9D8-CC88-70BA-AC0C055EA7DD}"/>
              </a:ext>
            </a:extLst>
          </p:cNvPr>
          <p:cNvSpPr>
            <a:spLocks noGrp="1"/>
          </p:cNvSpPr>
          <p:nvPr>
            <p:ph type="body" sz="quarter" idx="53" hasCustomPrompt="1"/>
          </p:nvPr>
        </p:nvSpPr>
        <p:spPr>
          <a:xfrm>
            <a:off x="43815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4" name="Text Placeholder 23">
            <a:extLst>
              <a:ext uri="{FF2B5EF4-FFF2-40B4-BE49-F238E27FC236}">
                <a16:creationId xmlns:a16="http://schemas.microsoft.com/office/drawing/2014/main" id="{66F6A202-CA5E-1F26-59D6-33BA8B67BF46}"/>
              </a:ext>
            </a:extLst>
          </p:cNvPr>
          <p:cNvSpPr>
            <a:spLocks noGrp="1"/>
          </p:cNvSpPr>
          <p:nvPr>
            <p:ph type="body" sz="quarter" idx="54" hasCustomPrompt="1"/>
          </p:nvPr>
        </p:nvSpPr>
        <p:spPr>
          <a:xfrm>
            <a:off x="67246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5" name="Text Placeholder 24">
            <a:extLst>
              <a:ext uri="{FF2B5EF4-FFF2-40B4-BE49-F238E27FC236}">
                <a16:creationId xmlns:a16="http://schemas.microsoft.com/office/drawing/2014/main" id="{E7EF7ABF-C144-0645-96F2-70A7D18D1217}"/>
              </a:ext>
            </a:extLst>
          </p:cNvPr>
          <p:cNvSpPr>
            <a:spLocks noGrp="1"/>
          </p:cNvSpPr>
          <p:nvPr>
            <p:ph type="body" sz="quarter" idx="55" hasCustomPrompt="1"/>
          </p:nvPr>
        </p:nvSpPr>
        <p:spPr>
          <a:xfrm>
            <a:off x="67246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C23079"/>
              </a:gs>
              <a:gs pos="100000">
                <a:srgbClr val="B92E73"/>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6" name="Text Placeholder 25">
            <a:extLst>
              <a:ext uri="{FF2B5EF4-FFF2-40B4-BE49-F238E27FC236}">
                <a16:creationId xmlns:a16="http://schemas.microsoft.com/office/drawing/2014/main" id="{E6B7B717-DA23-83B7-DC27-D88DAC9E0145}"/>
              </a:ext>
            </a:extLst>
          </p:cNvPr>
          <p:cNvSpPr>
            <a:spLocks noGrp="1"/>
          </p:cNvSpPr>
          <p:nvPr>
            <p:ph type="body" sz="quarter" idx="56" hasCustomPrompt="1"/>
          </p:nvPr>
        </p:nvSpPr>
        <p:spPr>
          <a:xfrm>
            <a:off x="67246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43" name="Picture Placeholder 42">
            <a:extLst>
              <a:ext uri="{FF2B5EF4-FFF2-40B4-BE49-F238E27FC236}">
                <a16:creationId xmlns:a16="http://schemas.microsoft.com/office/drawing/2014/main" id="{D380C1EC-3D79-E4BB-132B-04FE04345DC2}"/>
              </a:ext>
            </a:extLst>
          </p:cNvPr>
          <p:cNvSpPr>
            <a:spLocks noGrp="1"/>
          </p:cNvSpPr>
          <p:nvPr>
            <p:ph type="pic" sz="quarter" idx="57"/>
          </p:nvPr>
        </p:nvSpPr>
        <p:spPr>
          <a:xfrm>
            <a:off x="9067800" y="2743200"/>
            <a:ext cx="2173671" cy="2743200"/>
          </a:xfrm>
        </p:spPr>
        <p:txBody>
          <a:bodyPr/>
          <a:lstStyle/>
          <a:p>
            <a:endParaRPr lang="en-US"/>
          </a:p>
        </p:txBody>
      </p:sp>
      <p:sp>
        <p:nvSpPr>
          <p:cNvPr id="44" name="Picture Placeholder 42">
            <a:extLst>
              <a:ext uri="{FF2B5EF4-FFF2-40B4-BE49-F238E27FC236}">
                <a16:creationId xmlns:a16="http://schemas.microsoft.com/office/drawing/2014/main" id="{6276CA65-E87A-C23C-3290-15C8F23A1EA2}"/>
              </a:ext>
            </a:extLst>
          </p:cNvPr>
          <p:cNvSpPr>
            <a:spLocks noGrp="1"/>
          </p:cNvSpPr>
          <p:nvPr>
            <p:ph type="pic" sz="quarter" idx="58"/>
          </p:nvPr>
        </p:nvSpPr>
        <p:spPr>
          <a:xfrm>
            <a:off x="6724650" y="2743200"/>
            <a:ext cx="2173671" cy="2743200"/>
          </a:xfrm>
        </p:spPr>
        <p:txBody>
          <a:bodyPr/>
          <a:lstStyle/>
          <a:p>
            <a:endParaRPr lang="en-US"/>
          </a:p>
        </p:txBody>
      </p:sp>
      <p:sp>
        <p:nvSpPr>
          <p:cNvPr id="45" name="Picture Placeholder 42">
            <a:extLst>
              <a:ext uri="{FF2B5EF4-FFF2-40B4-BE49-F238E27FC236}">
                <a16:creationId xmlns:a16="http://schemas.microsoft.com/office/drawing/2014/main" id="{9E8FAFAE-315A-DE1C-3691-91FAD5FA7EAB}"/>
              </a:ext>
            </a:extLst>
          </p:cNvPr>
          <p:cNvSpPr>
            <a:spLocks noGrp="1"/>
          </p:cNvSpPr>
          <p:nvPr>
            <p:ph type="pic" sz="quarter" idx="59"/>
          </p:nvPr>
        </p:nvSpPr>
        <p:spPr>
          <a:xfrm>
            <a:off x="4383471" y="2743200"/>
            <a:ext cx="2171700" cy="2743200"/>
          </a:xfrm>
        </p:spPr>
        <p:txBody>
          <a:bodyPr/>
          <a:lstStyle/>
          <a:p>
            <a:endParaRPr lang="en-US"/>
          </a:p>
        </p:txBody>
      </p:sp>
      <p:sp>
        <p:nvSpPr>
          <p:cNvPr id="46" name="Date Placeholder 45">
            <a:extLst>
              <a:ext uri="{FF2B5EF4-FFF2-40B4-BE49-F238E27FC236}">
                <a16:creationId xmlns:a16="http://schemas.microsoft.com/office/drawing/2014/main" id="{A115C4E0-09A8-3A21-7D82-EF99557F1EB8}"/>
              </a:ext>
            </a:extLst>
          </p:cNvPr>
          <p:cNvSpPr>
            <a:spLocks noGrp="1"/>
          </p:cNvSpPr>
          <p:nvPr>
            <p:ph type="dt" sz="half" idx="60"/>
          </p:nvPr>
        </p:nvSpPr>
        <p:spPr/>
        <p:txBody>
          <a:bodyPr/>
          <a:lstStyle/>
          <a:p>
            <a:r>
              <a:rPr lang="en-US"/>
              <a:t>Microsoft confidential</a:t>
            </a:r>
          </a:p>
        </p:txBody>
      </p:sp>
      <p:sp>
        <p:nvSpPr>
          <p:cNvPr id="47" name="Footer Placeholder 46">
            <a:extLst>
              <a:ext uri="{FF2B5EF4-FFF2-40B4-BE49-F238E27FC236}">
                <a16:creationId xmlns:a16="http://schemas.microsoft.com/office/drawing/2014/main" id="{02F6EF46-ADF5-E65E-B6B0-0F30D789149F}"/>
              </a:ext>
            </a:extLst>
          </p:cNvPr>
          <p:cNvSpPr>
            <a:spLocks noGrp="1"/>
          </p:cNvSpPr>
          <p:nvPr>
            <p:ph type="ftr" sz="quarter" idx="61"/>
          </p:nvPr>
        </p:nvSpPr>
        <p:spPr/>
        <p:txBody>
          <a:bodyPr/>
          <a:lstStyle/>
          <a:p>
            <a:r>
              <a:rPr lang="en-US"/>
              <a:t>Creating a scalable conversational UX</a:t>
            </a:r>
          </a:p>
        </p:txBody>
      </p:sp>
      <p:sp>
        <p:nvSpPr>
          <p:cNvPr id="48" name="Slide Number Placeholder 47">
            <a:extLst>
              <a:ext uri="{FF2B5EF4-FFF2-40B4-BE49-F238E27FC236}">
                <a16:creationId xmlns:a16="http://schemas.microsoft.com/office/drawing/2014/main" id="{81355B07-0383-5A1F-3CC6-B016568B52CE}"/>
              </a:ext>
            </a:extLst>
          </p:cNvPr>
          <p:cNvSpPr>
            <a:spLocks noGrp="1"/>
          </p:cNvSpPr>
          <p:nvPr>
            <p:ph type="sldNum" sz="quarter" idx="62"/>
          </p:nvPr>
        </p:nvSpPr>
        <p:spPr/>
        <p:txBody>
          <a:bodyPr/>
          <a:lstStyle/>
          <a:p>
            <a:fld id="{9406BE13-FF2C-3A41-A53B-D6BC2DDA0AE5}" type="slidenum">
              <a:rPr lang="en-US" smtClean="0"/>
              <a:pPr/>
              <a:t>‹#›</a:t>
            </a:fld>
            <a:endParaRPr lang="en-US"/>
          </a:p>
        </p:txBody>
      </p:sp>
      <p:sp>
        <p:nvSpPr>
          <p:cNvPr id="7" name="Text Placeholder 14">
            <a:extLst>
              <a:ext uri="{FF2B5EF4-FFF2-40B4-BE49-F238E27FC236}">
                <a16:creationId xmlns:a16="http://schemas.microsoft.com/office/drawing/2014/main" id="{582BA5A2-A2A3-53B5-F366-9EF5E9B74C02}"/>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44789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904">
          <p15:clr>
            <a:srgbClr val="5ACBF0"/>
          </p15:clr>
        </p15:guide>
        <p15:guide id="2" pos="2472">
          <p15:clr>
            <a:srgbClr val="FBAE40"/>
          </p15:clr>
        </p15:guide>
        <p15:guide id="3" pos="2040">
          <p15:clr>
            <a:srgbClr val="5ACBF0"/>
          </p15:clr>
        </p15:guide>
        <p15:guide id="4" pos="3984">
          <p15:clr>
            <a:srgbClr val="5ACBF0"/>
          </p15:clr>
        </p15:guide>
        <p15:guide id="5" pos="5460">
          <p15:clr>
            <a:srgbClr val="5ACBF0"/>
          </p15:clr>
        </p15:guide>
        <p15:guide id="6" pos="5856">
          <p15:clr>
            <a:srgbClr val="5ACBF0"/>
          </p15:clr>
        </p15:guide>
        <p15:guide id="7" pos="4380">
          <p15:clr>
            <a:srgbClr val="5ACBF0"/>
          </p15:clr>
        </p15:guide>
        <p15:guide id="8" orient="horz" pos="3888">
          <p15:clr>
            <a:srgbClr val="FBAE40"/>
          </p15:clr>
        </p15:guide>
        <p15:guide id="9" orient="horz" pos="1260">
          <p15:clr>
            <a:srgbClr val="5ACBF0"/>
          </p15:clr>
        </p15:guide>
        <p15:guide id="11" orient="horz" pos="1594">
          <p15:clr>
            <a:srgbClr val="9FCC3B"/>
          </p15:clr>
        </p15:guide>
        <p15:guide id="13" orient="horz" pos="1080">
          <p15:clr>
            <a:srgbClr val="9FCC3B"/>
          </p15:clr>
        </p15:guide>
        <p15:guide id="14" orient="horz" pos="3456">
          <p15:clr>
            <a:srgbClr val="FBAE40"/>
          </p15:clr>
        </p15:guide>
        <p15:guide id="15" pos="6936">
          <p15:clr>
            <a:srgbClr val="5ACBF0"/>
          </p15:clr>
        </p15:guide>
        <p15:guide id="16" orient="horz" pos="1728">
          <p15:clr>
            <a:srgbClr val="FBAE40"/>
          </p15:clr>
        </p15:guide>
        <p15:guide id="17" orient="horz" pos="468">
          <p15:clr>
            <a:srgbClr val="FBAE40"/>
          </p15:clr>
        </p15:guide>
        <p15:guide id="19" orient="horz" pos="3312">
          <p15:clr>
            <a:srgbClr val="5ACBF0"/>
          </p15:clr>
        </p15:guide>
        <p15:guide id="20" pos="2760">
          <p15:clr>
            <a:srgbClr val="FBAE40"/>
          </p15:clr>
        </p15:guide>
        <p15:guide id="21" pos="4128">
          <p15:clr>
            <a:srgbClr val="FBAE40"/>
          </p15:clr>
        </p15:guide>
        <p15:guide id="22" pos="4236">
          <p15:clr>
            <a:srgbClr val="FBAE40"/>
          </p15:clr>
        </p15:guide>
        <p15:guide id="23" pos="5604">
          <p15:clr>
            <a:srgbClr val="FBAE40"/>
          </p15:clr>
        </p15:guide>
        <p15:guide id="24" pos="5712">
          <p15:clr>
            <a:srgbClr val="FBAE40"/>
          </p15:clr>
        </p15:guide>
        <p15:guide id="25" pos="7080">
          <p15:clr>
            <a:srgbClr val="FBAE40"/>
          </p15:clr>
        </p15:guide>
        <p15:guide id="26" orient="horz" pos="3780">
          <p15:clr>
            <a:srgbClr val="5ACBF0"/>
          </p15:clr>
        </p15:guide>
        <p15:guide id="27" orient="horz" pos="3564">
          <p15:clr>
            <a:srgbClr val="5ACBF0"/>
          </p15:clr>
        </p15:guide>
        <p15:guide id="28" orient="horz" pos="18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723900" y="2015988"/>
            <a:ext cx="6858000" cy="41562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468630" indent="-285750">
              <a:lnSpc>
                <a:spcPct val="100000"/>
              </a:lnSpc>
              <a:buFont typeface="Arial" panose="020B0604020202020204" pitchFamily="34" charset="0"/>
              <a:buChar char="•"/>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3" name="Date Placeholder 22">
            <a:extLst>
              <a:ext uri="{FF2B5EF4-FFF2-40B4-BE49-F238E27FC236}">
                <a16:creationId xmlns:a16="http://schemas.microsoft.com/office/drawing/2014/main" id="{44E90726-3954-16B6-2EC6-2A7B8F584BF0}"/>
              </a:ext>
            </a:extLst>
          </p:cNvPr>
          <p:cNvSpPr>
            <a:spLocks noGrp="1"/>
          </p:cNvSpPr>
          <p:nvPr>
            <p:ph type="dt" sz="half" idx="14"/>
          </p:nvPr>
        </p:nvSpPr>
        <p:spPr/>
        <p:txBody>
          <a:bodyPr/>
          <a:lstStyle/>
          <a:p>
            <a:r>
              <a:rPr lang="en-US"/>
              <a:t>Microsoft confidential</a:t>
            </a:r>
          </a:p>
        </p:txBody>
      </p:sp>
      <p:sp>
        <p:nvSpPr>
          <p:cNvPr id="24" name="Footer Placeholder 23">
            <a:extLst>
              <a:ext uri="{FF2B5EF4-FFF2-40B4-BE49-F238E27FC236}">
                <a16:creationId xmlns:a16="http://schemas.microsoft.com/office/drawing/2014/main" id="{CAEB1874-3463-CA0A-8A77-A81210119CFE}"/>
              </a:ext>
            </a:extLst>
          </p:cNvPr>
          <p:cNvSpPr>
            <a:spLocks noGrp="1"/>
          </p:cNvSpPr>
          <p:nvPr>
            <p:ph type="ftr" sz="quarter" idx="15"/>
          </p:nvPr>
        </p:nvSpPr>
        <p:spPr/>
        <p:txBody>
          <a:bodyPr/>
          <a:lstStyle/>
          <a:p>
            <a:r>
              <a:rPr lang="en-US"/>
              <a:t>Creating a scalable conversational UX</a:t>
            </a:r>
          </a:p>
        </p:txBody>
      </p:sp>
      <p:sp>
        <p:nvSpPr>
          <p:cNvPr id="25" name="Slide Number Placeholder 24">
            <a:extLst>
              <a:ext uri="{FF2B5EF4-FFF2-40B4-BE49-F238E27FC236}">
                <a16:creationId xmlns:a16="http://schemas.microsoft.com/office/drawing/2014/main" id="{95E44251-A653-1CB9-30C3-5E1AC3F0B236}"/>
              </a:ext>
            </a:extLst>
          </p:cNvPr>
          <p:cNvSpPr>
            <a:spLocks noGrp="1"/>
          </p:cNvSpPr>
          <p:nvPr>
            <p:ph type="sldNum" sz="quarter" idx="16"/>
          </p:nvPr>
        </p:nvSpPr>
        <p:spPr/>
        <p:txBody>
          <a:bodyPr/>
          <a:lstStyle/>
          <a:p>
            <a:fld id="{9406BE13-FF2C-3A41-A53B-D6BC2DDA0AE5}" type="slidenum">
              <a:rPr lang="en-US" smtClean="0"/>
              <a:pPr/>
              <a:t>‹#›</a:t>
            </a:fld>
            <a:endParaRPr lang="en-US"/>
          </a:p>
        </p:txBody>
      </p:sp>
      <p:sp>
        <p:nvSpPr>
          <p:cNvPr id="12" name="Text Placeholder 11">
            <a:extLst>
              <a:ext uri="{FF2B5EF4-FFF2-40B4-BE49-F238E27FC236}">
                <a16:creationId xmlns:a16="http://schemas.microsoft.com/office/drawing/2014/main" id="{C565ABAD-BF9E-A38D-1234-D3B3B712542F}"/>
              </a:ext>
            </a:extLst>
          </p:cNvPr>
          <p:cNvSpPr>
            <a:spLocks noGrp="1" noChangeAspect="1"/>
          </p:cNvSpPr>
          <p:nvPr>
            <p:ph type="body" sz="quarter" idx="17" hasCustomPrompt="1"/>
          </p:nvPr>
        </p:nvSpPr>
        <p:spPr>
          <a:xfrm>
            <a:off x="8724900" y="196596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wrap="square" anchor="ctr">
            <a:noAutofit/>
          </a:bodyPr>
          <a:lstStyle>
            <a:lvl1pPr marL="0" indent="0" algn="ctr">
              <a:buNone/>
              <a:defRPr sz="1400">
                <a:solidFill>
                  <a:schemeClr val="bg1"/>
                </a:solidFill>
                <a:latin typeface="+mj-lt"/>
              </a:defRPr>
            </a:lvl1pPr>
          </a:lstStyle>
          <a:p>
            <a:pPr lvl="0"/>
            <a:r>
              <a:rPr lang="en-US"/>
              <a:t>1</a:t>
            </a:r>
          </a:p>
        </p:txBody>
      </p:sp>
      <p:sp>
        <p:nvSpPr>
          <p:cNvPr id="13" name="Text Placeholder 12">
            <a:extLst>
              <a:ext uri="{FF2B5EF4-FFF2-40B4-BE49-F238E27FC236}">
                <a16:creationId xmlns:a16="http://schemas.microsoft.com/office/drawing/2014/main" id="{2070397E-4C3B-49EA-B6F0-66C4FAAEB0A2}"/>
              </a:ext>
            </a:extLst>
          </p:cNvPr>
          <p:cNvSpPr>
            <a:spLocks noGrp="1" noChangeAspect="1"/>
          </p:cNvSpPr>
          <p:nvPr>
            <p:ph type="body" sz="quarter" idx="18" hasCustomPrompt="1"/>
          </p:nvPr>
        </p:nvSpPr>
        <p:spPr>
          <a:xfrm>
            <a:off x="8741229" y="26289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wrap="square" anchor="ctr">
            <a:noAutofit/>
          </a:bodyPr>
          <a:lstStyle>
            <a:lvl1pPr marL="0" indent="0" algn="ctr">
              <a:buNone/>
              <a:defRPr sz="1400">
                <a:solidFill>
                  <a:schemeClr val="bg1"/>
                </a:solidFill>
                <a:latin typeface="+mj-lt"/>
              </a:defRPr>
            </a:lvl1pPr>
          </a:lstStyle>
          <a:p>
            <a:pPr lvl="0"/>
            <a:r>
              <a:rPr lang="en-US"/>
              <a:t>2</a:t>
            </a:r>
          </a:p>
        </p:txBody>
      </p:sp>
      <p:sp>
        <p:nvSpPr>
          <p:cNvPr id="16" name="Text Placeholder 15">
            <a:extLst>
              <a:ext uri="{FF2B5EF4-FFF2-40B4-BE49-F238E27FC236}">
                <a16:creationId xmlns:a16="http://schemas.microsoft.com/office/drawing/2014/main" id="{FD5230CB-AA22-A461-4F60-CF7588E8A7B6}"/>
              </a:ext>
            </a:extLst>
          </p:cNvPr>
          <p:cNvSpPr>
            <a:spLocks noGrp="1" noChangeAspect="1"/>
          </p:cNvSpPr>
          <p:nvPr>
            <p:ph type="body" sz="quarter" idx="19" hasCustomPrompt="1"/>
          </p:nvPr>
        </p:nvSpPr>
        <p:spPr>
          <a:xfrm>
            <a:off x="8730343" y="33147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wrap="square" anchor="ctr">
            <a:noAutofit/>
          </a:bodyPr>
          <a:lstStyle>
            <a:lvl1pPr marL="0" indent="0" algn="ctr">
              <a:buNone/>
              <a:defRPr sz="1400">
                <a:solidFill>
                  <a:schemeClr val="bg1"/>
                </a:solidFill>
                <a:latin typeface="+mj-lt"/>
              </a:defRPr>
            </a:lvl1pPr>
          </a:lstStyle>
          <a:p>
            <a:pPr lvl="0"/>
            <a:r>
              <a:rPr lang="en-US"/>
              <a:t>3</a:t>
            </a:r>
          </a:p>
        </p:txBody>
      </p:sp>
      <p:sp>
        <p:nvSpPr>
          <p:cNvPr id="3" name="Text Placeholder 14">
            <a:extLst>
              <a:ext uri="{FF2B5EF4-FFF2-40B4-BE49-F238E27FC236}">
                <a16:creationId xmlns:a16="http://schemas.microsoft.com/office/drawing/2014/main" id="{38C20958-974C-06BE-BF7C-29F707A58501}"/>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31687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Content Placeholder 2">
            <a:extLst>
              <a:ext uri="{FF2B5EF4-FFF2-40B4-BE49-F238E27FC236}">
                <a16:creationId xmlns:a16="http://schemas.microsoft.com/office/drawing/2014/main" id="{49283673-448B-450D-BF13-F1B79580C04A}"/>
              </a:ext>
            </a:extLst>
          </p:cNvPr>
          <p:cNvSpPr>
            <a:spLocks noGrp="1"/>
          </p:cNvSpPr>
          <p:nvPr>
            <p:ph sz="half" idx="1"/>
          </p:nvPr>
        </p:nvSpPr>
        <p:spPr>
          <a:xfrm>
            <a:off x="723900"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72765-5562-3F70-76E2-C46FB3E4FB69}"/>
              </a:ext>
            </a:extLst>
          </p:cNvPr>
          <p:cNvSpPr>
            <a:spLocks noGrp="1"/>
          </p:cNvSpPr>
          <p:nvPr>
            <p:ph sz="half" idx="2"/>
          </p:nvPr>
        </p:nvSpPr>
        <p:spPr>
          <a:xfrm>
            <a:off x="4327366"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B2B8B82-ACE8-40A8-F324-9E8FE5A1AC8D}"/>
              </a:ext>
            </a:extLst>
          </p:cNvPr>
          <p:cNvSpPr>
            <a:spLocks noGrp="1"/>
          </p:cNvSpPr>
          <p:nvPr>
            <p:ph type="dt" sz="half" idx="14"/>
          </p:nvPr>
        </p:nvSpPr>
        <p:spPr/>
        <p:txBody>
          <a:bodyPr/>
          <a:lstStyle/>
          <a:p>
            <a:r>
              <a:rPr lang="en-US"/>
              <a:t>Microsoft confidential</a:t>
            </a:r>
          </a:p>
        </p:txBody>
      </p:sp>
      <p:sp>
        <p:nvSpPr>
          <p:cNvPr id="7" name="Footer Placeholder 6">
            <a:extLst>
              <a:ext uri="{FF2B5EF4-FFF2-40B4-BE49-F238E27FC236}">
                <a16:creationId xmlns:a16="http://schemas.microsoft.com/office/drawing/2014/main" id="{E997EC7B-5518-4DC1-BAFE-95EE9F4406DE}"/>
              </a:ext>
            </a:extLst>
          </p:cNvPr>
          <p:cNvSpPr>
            <a:spLocks noGrp="1"/>
          </p:cNvSpPr>
          <p:nvPr>
            <p:ph type="ftr" sz="quarter" idx="15"/>
          </p:nvPr>
        </p:nvSpPr>
        <p:spPr/>
        <p:txBody>
          <a:bodyPr/>
          <a:lstStyle/>
          <a:p>
            <a:r>
              <a:rPr lang="en-US"/>
              <a:t>Creating a scalable conversational UX</a:t>
            </a:r>
          </a:p>
        </p:txBody>
      </p:sp>
      <p:sp>
        <p:nvSpPr>
          <p:cNvPr id="8" name="Slide Number Placeholder 7">
            <a:extLst>
              <a:ext uri="{FF2B5EF4-FFF2-40B4-BE49-F238E27FC236}">
                <a16:creationId xmlns:a16="http://schemas.microsoft.com/office/drawing/2014/main" id="{8D46B276-67FF-A41C-092C-ED45935FFC2A}"/>
              </a:ext>
            </a:extLst>
          </p:cNvPr>
          <p:cNvSpPr>
            <a:spLocks noGrp="1"/>
          </p:cNvSpPr>
          <p:nvPr>
            <p:ph type="sldNum" sz="quarter" idx="16"/>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E0F19515-BD6B-D6C3-24F6-848B79BEA0E4}"/>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81458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Racing">
    <p:bg>
      <p:bgPr>
        <a:solidFill>
          <a:schemeClr val="bg2">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C121A4-B74D-E555-8FB8-37F173E76D94}"/>
              </a:ext>
            </a:extLst>
          </p:cNvPr>
          <p:cNvPicPr>
            <a:picLocks noChangeAspect="1"/>
          </p:cNvPicPr>
          <p:nvPr/>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8" name="TextBox 7">
            <a:extLst>
              <a:ext uri="{FF2B5EF4-FFF2-40B4-BE49-F238E27FC236}">
                <a16:creationId xmlns:a16="http://schemas.microsoft.com/office/drawing/2014/main" id="{9BCAE0A2-6A91-0F63-9A49-722420112FDC}"/>
              </a:ext>
            </a:extLst>
          </p:cNvPr>
          <p:cNvSpPr txBox="1"/>
          <p:nvPr/>
        </p:nvSpPr>
        <p:spPr>
          <a:xfrm>
            <a:off x="293688" y="6425813"/>
            <a:ext cx="6642846" cy="276999"/>
          </a:xfrm>
          <a:prstGeom prst="rect">
            <a:avLst/>
          </a:prstGeom>
          <a:noFill/>
        </p:spPr>
        <p:txBody>
          <a:bodyPr wrap="square">
            <a:spAutoFit/>
          </a:bodyPr>
          <a:lstStyle/>
          <a:p>
            <a:r>
              <a:rPr lang="en-US" sz="1200"/>
              <a:t>DALL-E prompt: the starting line with </a:t>
            </a:r>
            <a:r>
              <a:rPr lang="en-US" sz="1200" err="1"/>
              <a:t>ferraris</a:t>
            </a:r>
            <a:r>
              <a:rPr lang="en-US" sz="1200"/>
              <a:t> lined up and ready to go fast</a:t>
            </a:r>
          </a:p>
        </p:txBody>
      </p:sp>
      <p:sp>
        <p:nvSpPr>
          <p:cNvPr id="5" name="TextBox 4">
            <a:extLst>
              <a:ext uri="{FF2B5EF4-FFF2-40B4-BE49-F238E27FC236}">
                <a16:creationId xmlns:a16="http://schemas.microsoft.com/office/drawing/2014/main" id="{DE04A41A-B239-964C-B9F6-8D92FB7FD335}"/>
              </a:ext>
            </a:extLst>
          </p:cNvPr>
          <p:cNvSpPr txBox="1"/>
          <p:nvPr/>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10" name="TextBox 9">
            <a:extLst>
              <a:ext uri="{FF2B5EF4-FFF2-40B4-BE49-F238E27FC236}">
                <a16:creationId xmlns:a16="http://schemas.microsoft.com/office/drawing/2014/main" id="{954B5311-F587-DD28-659D-071AAE0AB037}"/>
              </a:ext>
            </a:extLst>
          </p:cNvPr>
          <p:cNvSpPr txBox="1"/>
          <p:nvPr/>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LLM AI To Your App</a:t>
            </a:r>
          </a:p>
        </p:txBody>
      </p:sp>
      <p:pic>
        <p:nvPicPr>
          <p:cNvPr id="11" name="Graphic 10">
            <a:extLst>
              <a:ext uri="{FF2B5EF4-FFF2-40B4-BE49-F238E27FC236}">
                <a16:creationId xmlns:a16="http://schemas.microsoft.com/office/drawing/2014/main" id="{D3006608-5480-8BF0-8623-7CF98D7B65A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2" name="Picture 11">
            <a:extLst>
              <a:ext uri="{FF2B5EF4-FFF2-40B4-BE49-F238E27FC236}">
                <a16:creationId xmlns:a16="http://schemas.microsoft.com/office/drawing/2014/main" id="{54C2C3E9-76B1-1B25-B27C-D0BCE127E84F}"/>
              </a:ext>
            </a:extLst>
          </p:cNvPr>
          <p:cNvPicPr>
            <a:picLocks noChangeAspect="1"/>
          </p:cNvPicPr>
          <p:nvPr/>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2236118448"/>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6" name="Text Placeholder 2">
            <a:extLst>
              <a:ext uri="{FF2B5EF4-FFF2-40B4-BE49-F238E27FC236}">
                <a16:creationId xmlns:a16="http://schemas.microsoft.com/office/drawing/2014/main" id="{6F4D4F06-F829-CE7F-1387-D12D9214D4DB}"/>
              </a:ext>
            </a:extLst>
          </p:cNvPr>
          <p:cNvSpPr>
            <a:spLocks noGrp="1"/>
          </p:cNvSpPr>
          <p:nvPr>
            <p:ph type="body" idx="1"/>
          </p:nvPr>
        </p:nvSpPr>
        <p:spPr>
          <a:xfrm>
            <a:off x="731838" y="2256938"/>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61E2EEC8-8503-7774-1576-3F53E23BBB4A}"/>
              </a:ext>
            </a:extLst>
          </p:cNvPr>
          <p:cNvSpPr>
            <a:spLocks noGrp="1"/>
          </p:cNvSpPr>
          <p:nvPr>
            <p:ph sz="half" idx="2"/>
          </p:nvPr>
        </p:nvSpPr>
        <p:spPr>
          <a:xfrm>
            <a:off x="723900"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707460F-CF98-557F-3399-7FF10E8BCB3F}"/>
              </a:ext>
            </a:extLst>
          </p:cNvPr>
          <p:cNvSpPr>
            <a:spLocks noGrp="1"/>
          </p:cNvSpPr>
          <p:nvPr>
            <p:ph type="body" sz="quarter" idx="3"/>
          </p:nvPr>
        </p:nvSpPr>
        <p:spPr>
          <a:xfrm>
            <a:off x="4324349" y="2256938"/>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9" name="Content Placeholder 5">
            <a:extLst>
              <a:ext uri="{FF2B5EF4-FFF2-40B4-BE49-F238E27FC236}">
                <a16:creationId xmlns:a16="http://schemas.microsoft.com/office/drawing/2014/main" id="{DAAC44B1-97D6-1BED-1C20-0FCD4AD011ED}"/>
              </a:ext>
            </a:extLst>
          </p:cNvPr>
          <p:cNvSpPr>
            <a:spLocks noGrp="1"/>
          </p:cNvSpPr>
          <p:nvPr>
            <p:ph sz="quarter" idx="4"/>
          </p:nvPr>
        </p:nvSpPr>
        <p:spPr>
          <a:xfrm>
            <a:off x="4324349"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95FED4EA-4A65-6278-4382-676D8E174288}"/>
              </a:ext>
            </a:extLst>
          </p:cNvPr>
          <p:cNvSpPr>
            <a:spLocks noGrp="1"/>
          </p:cNvSpPr>
          <p:nvPr>
            <p:ph type="dt" sz="half" idx="14"/>
          </p:nvPr>
        </p:nvSpPr>
        <p:spPr/>
        <p:txBody>
          <a:bodyPr/>
          <a:lstStyle/>
          <a:p>
            <a:r>
              <a:rPr lang="en-US"/>
              <a:t>Microsoft confidential</a:t>
            </a:r>
          </a:p>
        </p:txBody>
      </p:sp>
      <p:sp>
        <p:nvSpPr>
          <p:cNvPr id="12" name="Footer Placeholder 11">
            <a:extLst>
              <a:ext uri="{FF2B5EF4-FFF2-40B4-BE49-F238E27FC236}">
                <a16:creationId xmlns:a16="http://schemas.microsoft.com/office/drawing/2014/main" id="{7DF3B2BB-5A11-7B8F-242F-4C90419F2265}"/>
              </a:ext>
            </a:extLst>
          </p:cNvPr>
          <p:cNvSpPr>
            <a:spLocks noGrp="1"/>
          </p:cNvSpPr>
          <p:nvPr>
            <p:ph type="ftr" sz="quarter" idx="15"/>
          </p:nvPr>
        </p:nvSpPr>
        <p:spPr/>
        <p:txBody>
          <a:bodyPr/>
          <a:lstStyle/>
          <a:p>
            <a:r>
              <a:rPr lang="en-US"/>
              <a:t>Creating a scalable conversational UX</a:t>
            </a:r>
          </a:p>
        </p:txBody>
      </p:sp>
      <p:sp>
        <p:nvSpPr>
          <p:cNvPr id="13" name="Slide Number Placeholder 12">
            <a:extLst>
              <a:ext uri="{FF2B5EF4-FFF2-40B4-BE49-F238E27FC236}">
                <a16:creationId xmlns:a16="http://schemas.microsoft.com/office/drawing/2014/main" id="{28E1D097-E1C7-4D5E-E3BA-42F0F2F058DE}"/>
              </a:ext>
            </a:extLst>
          </p:cNvPr>
          <p:cNvSpPr>
            <a:spLocks noGrp="1"/>
          </p:cNvSpPr>
          <p:nvPr>
            <p:ph type="sldNum" sz="quarter" idx="16"/>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3FC7596C-20A4-6FB1-3EA4-C7C498540071}"/>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55884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Text Placeholder 2">
            <a:extLst>
              <a:ext uri="{FF2B5EF4-FFF2-40B4-BE49-F238E27FC236}">
                <a16:creationId xmlns:a16="http://schemas.microsoft.com/office/drawing/2014/main" id="{43414D85-E5ED-0DA8-3DA5-76E37061E664}"/>
              </a:ext>
            </a:extLst>
          </p:cNvPr>
          <p:cNvSpPr>
            <a:spLocks noGrp="1"/>
          </p:cNvSpPr>
          <p:nvPr>
            <p:ph type="body" sz="quarter" idx="59"/>
          </p:nvPr>
        </p:nvSpPr>
        <p:spPr>
          <a:xfrm>
            <a:off x="4270484"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4" name="Text Placeholder 3">
            <a:extLst>
              <a:ext uri="{FF2B5EF4-FFF2-40B4-BE49-F238E27FC236}">
                <a16:creationId xmlns:a16="http://schemas.microsoft.com/office/drawing/2014/main" id="{1E5E84A3-3754-CFC8-3251-00EBEC9B4512}"/>
              </a:ext>
            </a:extLst>
          </p:cNvPr>
          <p:cNvSpPr>
            <a:spLocks noGrp="1"/>
          </p:cNvSpPr>
          <p:nvPr>
            <p:ph type="body" sz="quarter" idx="51" hasCustomPrompt="1"/>
          </p:nvPr>
        </p:nvSpPr>
        <p:spPr>
          <a:xfrm>
            <a:off x="4270484"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2F76"/>
              </a:gs>
              <a:gs pos="99000">
                <a:srgbClr val="B22C6E"/>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0" name="Picture Placeholder 144">
            <a:extLst>
              <a:ext uri="{FF2B5EF4-FFF2-40B4-BE49-F238E27FC236}">
                <a16:creationId xmlns:a16="http://schemas.microsoft.com/office/drawing/2014/main" id="{5DEBD094-C34D-D872-06A3-543549CBEC67}"/>
              </a:ext>
            </a:extLst>
          </p:cNvPr>
          <p:cNvSpPr>
            <a:spLocks noGrp="1"/>
          </p:cNvSpPr>
          <p:nvPr>
            <p:ph type="pic" sz="quarter" idx="60"/>
          </p:nvPr>
        </p:nvSpPr>
        <p:spPr>
          <a:xfrm>
            <a:off x="4270484" y="2842855"/>
            <a:ext cx="3314700" cy="2610134"/>
          </a:xfrm>
        </p:spPr>
        <p:txBody>
          <a:bodyPr/>
          <a:lstStyle/>
          <a:p>
            <a:endParaRPr lang="en-US"/>
          </a:p>
        </p:txBody>
      </p:sp>
      <p:sp>
        <p:nvSpPr>
          <p:cNvPr id="12" name="Text Placeholder 11">
            <a:extLst>
              <a:ext uri="{FF2B5EF4-FFF2-40B4-BE49-F238E27FC236}">
                <a16:creationId xmlns:a16="http://schemas.microsoft.com/office/drawing/2014/main" id="{11C4227D-B481-5D4C-41CA-3300585CF867}"/>
              </a:ext>
            </a:extLst>
          </p:cNvPr>
          <p:cNvSpPr>
            <a:spLocks noGrp="1"/>
          </p:cNvSpPr>
          <p:nvPr>
            <p:ph type="body" sz="quarter" idx="61"/>
          </p:nvPr>
        </p:nvSpPr>
        <p:spPr>
          <a:xfrm>
            <a:off x="723900"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3" name="Text Placeholder 12">
            <a:extLst>
              <a:ext uri="{FF2B5EF4-FFF2-40B4-BE49-F238E27FC236}">
                <a16:creationId xmlns:a16="http://schemas.microsoft.com/office/drawing/2014/main" id="{DFF8B41A-8751-4AE3-346F-E64D28A38CE5}"/>
              </a:ext>
            </a:extLst>
          </p:cNvPr>
          <p:cNvSpPr>
            <a:spLocks noGrp="1"/>
          </p:cNvSpPr>
          <p:nvPr>
            <p:ph type="body" sz="quarter" idx="62" hasCustomPrompt="1"/>
          </p:nvPr>
        </p:nvSpPr>
        <p:spPr>
          <a:xfrm>
            <a:off x="723900"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C8317D"/>
              </a:gs>
              <a:gs pos="100000">
                <a:srgbClr val="BD2F76"/>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6" name="Picture Placeholder 144">
            <a:extLst>
              <a:ext uri="{FF2B5EF4-FFF2-40B4-BE49-F238E27FC236}">
                <a16:creationId xmlns:a16="http://schemas.microsoft.com/office/drawing/2014/main" id="{312A8568-F091-A3D8-2202-2C236C7AF6B3}"/>
              </a:ext>
            </a:extLst>
          </p:cNvPr>
          <p:cNvSpPr>
            <a:spLocks noGrp="1"/>
          </p:cNvSpPr>
          <p:nvPr>
            <p:ph type="pic" sz="quarter" idx="63"/>
          </p:nvPr>
        </p:nvSpPr>
        <p:spPr>
          <a:xfrm>
            <a:off x="723900" y="2842855"/>
            <a:ext cx="3314700" cy="2610134"/>
          </a:xfrm>
        </p:spPr>
        <p:txBody>
          <a:bodyPr/>
          <a:lstStyle/>
          <a:p>
            <a:endParaRPr lang="en-US"/>
          </a:p>
        </p:txBody>
      </p:sp>
      <p:sp>
        <p:nvSpPr>
          <p:cNvPr id="17" name="Text Placeholder 16">
            <a:extLst>
              <a:ext uri="{FF2B5EF4-FFF2-40B4-BE49-F238E27FC236}">
                <a16:creationId xmlns:a16="http://schemas.microsoft.com/office/drawing/2014/main" id="{8CF81B08-FF83-B948-96CC-683CCE8564D8}"/>
              </a:ext>
            </a:extLst>
          </p:cNvPr>
          <p:cNvSpPr>
            <a:spLocks noGrp="1"/>
          </p:cNvSpPr>
          <p:nvPr>
            <p:ph type="body" sz="quarter" idx="64" hasCustomPrompt="1"/>
          </p:nvPr>
        </p:nvSpPr>
        <p:spPr>
          <a:xfrm>
            <a:off x="42672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8" name="Text Placeholder 17">
            <a:extLst>
              <a:ext uri="{FF2B5EF4-FFF2-40B4-BE49-F238E27FC236}">
                <a16:creationId xmlns:a16="http://schemas.microsoft.com/office/drawing/2014/main" id="{A02EF5ED-186B-670C-C2E8-68D282A7A4F7}"/>
              </a:ext>
            </a:extLst>
          </p:cNvPr>
          <p:cNvSpPr>
            <a:spLocks noGrp="1"/>
          </p:cNvSpPr>
          <p:nvPr>
            <p:ph type="body" sz="quarter" idx="65" hasCustomPrompt="1"/>
          </p:nvPr>
        </p:nvSpPr>
        <p:spPr>
          <a:xfrm>
            <a:off x="7239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9" name="Date Placeholder 18">
            <a:extLst>
              <a:ext uri="{FF2B5EF4-FFF2-40B4-BE49-F238E27FC236}">
                <a16:creationId xmlns:a16="http://schemas.microsoft.com/office/drawing/2014/main" id="{251AA8C3-F39A-94D4-CBF5-AECDEA12028C}"/>
              </a:ext>
            </a:extLst>
          </p:cNvPr>
          <p:cNvSpPr>
            <a:spLocks noGrp="1"/>
          </p:cNvSpPr>
          <p:nvPr>
            <p:ph type="dt" sz="half" idx="66"/>
          </p:nvPr>
        </p:nvSpPr>
        <p:spPr/>
        <p:txBody>
          <a:bodyPr/>
          <a:lstStyle/>
          <a:p>
            <a:r>
              <a:rPr lang="en-US"/>
              <a:t>Microsoft confidential</a:t>
            </a:r>
          </a:p>
        </p:txBody>
      </p:sp>
      <p:sp>
        <p:nvSpPr>
          <p:cNvPr id="20" name="Footer Placeholder 19">
            <a:extLst>
              <a:ext uri="{FF2B5EF4-FFF2-40B4-BE49-F238E27FC236}">
                <a16:creationId xmlns:a16="http://schemas.microsoft.com/office/drawing/2014/main" id="{FED86831-0B64-C602-EBEB-280481F6237C}"/>
              </a:ext>
            </a:extLst>
          </p:cNvPr>
          <p:cNvSpPr>
            <a:spLocks noGrp="1"/>
          </p:cNvSpPr>
          <p:nvPr>
            <p:ph type="ftr" sz="quarter" idx="67"/>
          </p:nvPr>
        </p:nvSpPr>
        <p:spPr/>
        <p:txBody>
          <a:bodyPr/>
          <a:lstStyle/>
          <a:p>
            <a:r>
              <a:rPr lang="en-US"/>
              <a:t>Creating a scalable conversational UX</a:t>
            </a:r>
          </a:p>
        </p:txBody>
      </p:sp>
      <p:sp>
        <p:nvSpPr>
          <p:cNvPr id="21" name="Slide Number Placeholder 20">
            <a:extLst>
              <a:ext uri="{FF2B5EF4-FFF2-40B4-BE49-F238E27FC236}">
                <a16:creationId xmlns:a16="http://schemas.microsoft.com/office/drawing/2014/main" id="{8A898C96-994C-8E19-548D-6E03739928C7}"/>
              </a:ext>
            </a:extLst>
          </p:cNvPr>
          <p:cNvSpPr>
            <a:spLocks noGrp="1"/>
          </p:cNvSpPr>
          <p:nvPr>
            <p:ph type="sldNum" sz="quarter" idx="68"/>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8FF2BAFC-5FE4-F451-CD9C-5C924F8A4928}"/>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75201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3" name="Text Placeholder 8">
            <a:extLst>
              <a:ext uri="{FF2B5EF4-FFF2-40B4-BE49-F238E27FC236}">
                <a16:creationId xmlns:a16="http://schemas.microsoft.com/office/drawing/2014/main" id="{6C24020C-1A51-DC96-3646-C742E575352A}"/>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9" name="Text Placeholder 15">
            <a:extLst>
              <a:ext uri="{FF2B5EF4-FFF2-40B4-BE49-F238E27FC236}">
                <a16:creationId xmlns:a16="http://schemas.microsoft.com/office/drawing/2014/main" id="{17FD13F5-E0ED-FD3A-A68C-15268F269AEB}"/>
              </a:ext>
            </a:extLst>
          </p:cNvPr>
          <p:cNvSpPr>
            <a:spLocks noGrp="1"/>
          </p:cNvSpPr>
          <p:nvPr>
            <p:ph type="body" sz="quarter" idx="14" hasCustomPrompt="1"/>
          </p:nvPr>
        </p:nvSpPr>
        <p:spPr>
          <a:xfrm>
            <a:off x="7239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Text Placeholder 15">
            <a:extLst>
              <a:ext uri="{FF2B5EF4-FFF2-40B4-BE49-F238E27FC236}">
                <a16:creationId xmlns:a16="http://schemas.microsoft.com/office/drawing/2014/main" id="{861DB29A-AD22-653F-6297-7941BEC86B38}"/>
              </a:ext>
            </a:extLst>
          </p:cNvPr>
          <p:cNvSpPr>
            <a:spLocks noGrp="1"/>
          </p:cNvSpPr>
          <p:nvPr>
            <p:ph type="body" sz="quarter" idx="15" hasCustomPrompt="1"/>
          </p:nvPr>
        </p:nvSpPr>
        <p:spPr>
          <a:xfrm>
            <a:off x="31242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1" name="Text Placeholder 15">
            <a:extLst>
              <a:ext uri="{FF2B5EF4-FFF2-40B4-BE49-F238E27FC236}">
                <a16:creationId xmlns:a16="http://schemas.microsoft.com/office/drawing/2014/main" id="{92C653C0-B4C0-71A0-0DFE-6EF3DF5FD992}"/>
              </a:ext>
            </a:extLst>
          </p:cNvPr>
          <p:cNvSpPr>
            <a:spLocks noGrp="1"/>
          </p:cNvSpPr>
          <p:nvPr>
            <p:ph type="body" sz="quarter" idx="16" hasCustomPrompt="1"/>
          </p:nvPr>
        </p:nvSpPr>
        <p:spPr>
          <a:xfrm>
            <a:off x="55242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2" name="Content Placeholder 19">
            <a:extLst>
              <a:ext uri="{FF2B5EF4-FFF2-40B4-BE49-F238E27FC236}">
                <a16:creationId xmlns:a16="http://schemas.microsoft.com/office/drawing/2014/main" id="{7697DB2C-48AF-ECCB-C06D-8A44D7010D9E}"/>
              </a:ext>
            </a:extLst>
          </p:cNvPr>
          <p:cNvSpPr>
            <a:spLocks noGrp="1"/>
          </p:cNvSpPr>
          <p:nvPr>
            <p:ph sz="quarter" idx="17" hasCustomPrompt="1"/>
          </p:nvPr>
        </p:nvSpPr>
        <p:spPr>
          <a:xfrm>
            <a:off x="7239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3" name="Content Placeholder 19">
            <a:extLst>
              <a:ext uri="{FF2B5EF4-FFF2-40B4-BE49-F238E27FC236}">
                <a16:creationId xmlns:a16="http://schemas.microsoft.com/office/drawing/2014/main" id="{C9E6F894-9A10-9C1D-DC3C-15B7A8D7FC16}"/>
              </a:ext>
            </a:extLst>
          </p:cNvPr>
          <p:cNvSpPr>
            <a:spLocks noGrp="1"/>
          </p:cNvSpPr>
          <p:nvPr>
            <p:ph sz="quarter" idx="18" hasCustomPrompt="1"/>
          </p:nvPr>
        </p:nvSpPr>
        <p:spPr>
          <a:xfrm>
            <a:off x="31244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4" name="Content Placeholder 19">
            <a:extLst>
              <a:ext uri="{FF2B5EF4-FFF2-40B4-BE49-F238E27FC236}">
                <a16:creationId xmlns:a16="http://schemas.microsoft.com/office/drawing/2014/main" id="{B99D05C7-2FC2-62D2-81EF-C28BE6BC798A}"/>
              </a:ext>
            </a:extLst>
          </p:cNvPr>
          <p:cNvSpPr>
            <a:spLocks noGrp="1"/>
          </p:cNvSpPr>
          <p:nvPr>
            <p:ph sz="quarter" idx="19" hasCustomPrompt="1"/>
          </p:nvPr>
        </p:nvSpPr>
        <p:spPr>
          <a:xfrm>
            <a:off x="55245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25" name="Text Placeholder 25">
            <a:extLst>
              <a:ext uri="{FF2B5EF4-FFF2-40B4-BE49-F238E27FC236}">
                <a16:creationId xmlns:a16="http://schemas.microsoft.com/office/drawing/2014/main" id="{722031DF-9D7E-6147-222F-5139761D3CFF}"/>
              </a:ext>
            </a:extLst>
          </p:cNvPr>
          <p:cNvSpPr>
            <a:spLocks noGrp="1"/>
          </p:cNvSpPr>
          <p:nvPr>
            <p:ph type="body" sz="quarter" idx="25"/>
          </p:nvPr>
        </p:nvSpPr>
        <p:spPr>
          <a:xfrm>
            <a:off x="55245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95562051-68B7-ABF4-56A2-13928074D2B4}"/>
              </a:ext>
            </a:extLst>
          </p:cNvPr>
          <p:cNvSpPr>
            <a:spLocks noGrp="1"/>
          </p:cNvSpPr>
          <p:nvPr>
            <p:ph type="body" sz="quarter" idx="24"/>
          </p:nvPr>
        </p:nvSpPr>
        <p:spPr>
          <a:xfrm>
            <a:off x="31242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7D2D1AF7-9BE6-2166-6E98-FC02D67702BD}"/>
              </a:ext>
            </a:extLst>
          </p:cNvPr>
          <p:cNvSpPr>
            <a:spLocks noGrp="1"/>
          </p:cNvSpPr>
          <p:nvPr>
            <p:ph type="body" sz="quarter" idx="23"/>
          </p:nvPr>
        </p:nvSpPr>
        <p:spPr>
          <a:xfrm>
            <a:off x="723900" y="2400300"/>
            <a:ext cx="742950" cy="742950"/>
          </a:xfrm>
          <a:blipFill dpi="0" rotWithShape="1">
            <a:blip r:embed="rId4"/>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8" name="Date Placeholder 27">
            <a:extLst>
              <a:ext uri="{FF2B5EF4-FFF2-40B4-BE49-F238E27FC236}">
                <a16:creationId xmlns:a16="http://schemas.microsoft.com/office/drawing/2014/main" id="{E638D9C1-5152-5F52-805D-D606C8B4A48E}"/>
              </a:ext>
            </a:extLst>
          </p:cNvPr>
          <p:cNvSpPr>
            <a:spLocks noGrp="1"/>
          </p:cNvSpPr>
          <p:nvPr>
            <p:ph type="dt" sz="half" idx="26"/>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504D6C79-0A7C-9DBA-85E8-5A0A045CCB3F}"/>
              </a:ext>
            </a:extLst>
          </p:cNvPr>
          <p:cNvSpPr>
            <a:spLocks noGrp="1"/>
          </p:cNvSpPr>
          <p:nvPr>
            <p:ph type="ftr" sz="quarter" idx="27"/>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35699041-328F-1780-D956-29E33CB57F7C}"/>
              </a:ext>
            </a:extLst>
          </p:cNvPr>
          <p:cNvSpPr>
            <a:spLocks noGrp="1"/>
          </p:cNvSpPr>
          <p:nvPr>
            <p:ph type="sldNum" sz="quarter" idx="28"/>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C9505F32-9D0A-F1D3-3756-9C60857AEA50}"/>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203275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21" name="Text Placeholder 8">
            <a:extLst>
              <a:ext uri="{FF2B5EF4-FFF2-40B4-BE49-F238E27FC236}">
                <a16:creationId xmlns:a16="http://schemas.microsoft.com/office/drawing/2014/main" id="{6325F162-E83F-F35A-7739-63BB864C83FF}"/>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2" name="Text Placeholder 21">
            <a:extLst>
              <a:ext uri="{FF2B5EF4-FFF2-40B4-BE49-F238E27FC236}">
                <a16:creationId xmlns:a16="http://schemas.microsoft.com/office/drawing/2014/main" id="{342830CD-B068-6E3E-7D68-BFC9D6C22D42}"/>
              </a:ext>
            </a:extLst>
          </p:cNvPr>
          <p:cNvSpPr>
            <a:spLocks noGrp="1"/>
          </p:cNvSpPr>
          <p:nvPr>
            <p:ph type="body" sz="quarter" idx="50" hasCustomPrompt="1"/>
          </p:nvPr>
        </p:nvSpPr>
        <p:spPr>
          <a:xfrm>
            <a:off x="54102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3" name="Text Placeholder 22">
            <a:extLst>
              <a:ext uri="{FF2B5EF4-FFF2-40B4-BE49-F238E27FC236}">
                <a16:creationId xmlns:a16="http://schemas.microsoft.com/office/drawing/2014/main" id="{5C21A485-8FDE-0936-B795-9802D7ECE5F2}"/>
              </a:ext>
            </a:extLst>
          </p:cNvPr>
          <p:cNvSpPr>
            <a:spLocks noGrp="1"/>
          </p:cNvSpPr>
          <p:nvPr>
            <p:ph type="body" sz="quarter" idx="48" hasCustomPrompt="1"/>
          </p:nvPr>
        </p:nvSpPr>
        <p:spPr>
          <a:xfrm>
            <a:off x="54102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92E73"/>
              </a:gs>
              <a:gs pos="99000">
                <a:srgbClr val="B22C6E"/>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4" name="Text Placeholder 23">
            <a:extLst>
              <a:ext uri="{FF2B5EF4-FFF2-40B4-BE49-F238E27FC236}">
                <a16:creationId xmlns:a16="http://schemas.microsoft.com/office/drawing/2014/main" id="{305A2191-7FB8-744B-7103-4CBC5FCFD02E}"/>
              </a:ext>
            </a:extLst>
          </p:cNvPr>
          <p:cNvSpPr>
            <a:spLocks noGrp="1"/>
          </p:cNvSpPr>
          <p:nvPr>
            <p:ph type="body" sz="quarter" idx="49" hasCustomPrompt="1"/>
          </p:nvPr>
        </p:nvSpPr>
        <p:spPr>
          <a:xfrm>
            <a:off x="54102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5" name="Text Placeholder 24">
            <a:extLst>
              <a:ext uri="{FF2B5EF4-FFF2-40B4-BE49-F238E27FC236}">
                <a16:creationId xmlns:a16="http://schemas.microsoft.com/office/drawing/2014/main" id="{50EDCE07-60C8-34A3-7A8C-A4A17D19583E}"/>
              </a:ext>
            </a:extLst>
          </p:cNvPr>
          <p:cNvSpPr>
            <a:spLocks noGrp="1"/>
          </p:cNvSpPr>
          <p:nvPr>
            <p:ph type="body" sz="quarter" idx="51" hasCustomPrompt="1"/>
          </p:nvPr>
        </p:nvSpPr>
        <p:spPr>
          <a:xfrm>
            <a:off x="7239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6" name="Text Placeholder 25">
            <a:extLst>
              <a:ext uri="{FF2B5EF4-FFF2-40B4-BE49-F238E27FC236}">
                <a16:creationId xmlns:a16="http://schemas.microsoft.com/office/drawing/2014/main" id="{B20017F9-8D4C-DA30-91AA-68549AAB5BEB}"/>
              </a:ext>
            </a:extLst>
          </p:cNvPr>
          <p:cNvSpPr>
            <a:spLocks noGrp="1"/>
          </p:cNvSpPr>
          <p:nvPr>
            <p:ph type="body" sz="quarter" idx="52" hasCustomPrompt="1"/>
          </p:nvPr>
        </p:nvSpPr>
        <p:spPr>
          <a:xfrm>
            <a:off x="7239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C8317D"/>
              </a:gs>
              <a:gs pos="100000">
                <a:srgbClr val="C02F78"/>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7" name="Text Placeholder 26">
            <a:extLst>
              <a:ext uri="{FF2B5EF4-FFF2-40B4-BE49-F238E27FC236}">
                <a16:creationId xmlns:a16="http://schemas.microsoft.com/office/drawing/2014/main" id="{B3187AAD-E086-F7A2-AE44-EEE4CDB4E460}"/>
              </a:ext>
            </a:extLst>
          </p:cNvPr>
          <p:cNvSpPr>
            <a:spLocks noGrp="1"/>
          </p:cNvSpPr>
          <p:nvPr>
            <p:ph type="body" sz="quarter" idx="53" hasCustomPrompt="1"/>
          </p:nvPr>
        </p:nvSpPr>
        <p:spPr>
          <a:xfrm>
            <a:off x="7239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8" name="Text Placeholder 27">
            <a:extLst>
              <a:ext uri="{FF2B5EF4-FFF2-40B4-BE49-F238E27FC236}">
                <a16:creationId xmlns:a16="http://schemas.microsoft.com/office/drawing/2014/main" id="{7A479736-8C67-2946-027A-6C823D6ADD16}"/>
              </a:ext>
            </a:extLst>
          </p:cNvPr>
          <p:cNvSpPr>
            <a:spLocks noGrp="1"/>
          </p:cNvSpPr>
          <p:nvPr>
            <p:ph type="body" sz="quarter" idx="54" hasCustomPrompt="1"/>
          </p:nvPr>
        </p:nvSpPr>
        <p:spPr>
          <a:xfrm>
            <a:off x="30670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9" name="Text Placeholder 28">
            <a:extLst>
              <a:ext uri="{FF2B5EF4-FFF2-40B4-BE49-F238E27FC236}">
                <a16:creationId xmlns:a16="http://schemas.microsoft.com/office/drawing/2014/main" id="{618173BF-5547-ABF6-6949-652E20CE2862}"/>
              </a:ext>
            </a:extLst>
          </p:cNvPr>
          <p:cNvSpPr>
            <a:spLocks noGrp="1"/>
          </p:cNvSpPr>
          <p:nvPr>
            <p:ph type="body" sz="quarter" idx="55" hasCustomPrompt="1"/>
          </p:nvPr>
        </p:nvSpPr>
        <p:spPr>
          <a:xfrm>
            <a:off x="30670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100000">
                <a:srgbClr val="B92E73"/>
              </a:gs>
              <a:gs pos="0">
                <a:srgbClr val="C02F78"/>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30" name="Text Placeholder 29">
            <a:extLst>
              <a:ext uri="{FF2B5EF4-FFF2-40B4-BE49-F238E27FC236}">
                <a16:creationId xmlns:a16="http://schemas.microsoft.com/office/drawing/2014/main" id="{F6726FFB-AED2-307D-7680-2271A99F9442}"/>
              </a:ext>
            </a:extLst>
          </p:cNvPr>
          <p:cNvSpPr>
            <a:spLocks noGrp="1"/>
          </p:cNvSpPr>
          <p:nvPr>
            <p:ph type="body" sz="quarter" idx="56" hasCustomPrompt="1"/>
          </p:nvPr>
        </p:nvSpPr>
        <p:spPr>
          <a:xfrm>
            <a:off x="30670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31" name="Picture Placeholder 42">
            <a:extLst>
              <a:ext uri="{FF2B5EF4-FFF2-40B4-BE49-F238E27FC236}">
                <a16:creationId xmlns:a16="http://schemas.microsoft.com/office/drawing/2014/main" id="{DCFF8CD4-8B2E-750C-CB76-A5E32271818F}"/>
              </a:ext>
            </a:extLst>
          </p:cNvPr>
          <p:cNvSpPr>
            <a:spLocks noGrp="1"/>
          </p:cNvSpPr>
          <p:nvPr>
            <p:ph type="pic" sz="quarter" idx="57"/>
          </p:nvPr>
        </p:nvSpPr>
        <p:spPr>
          <a:xfrm>
            <a:off x="5410200" y="2743200"/>
            <a:ext cx="2173671" cy="2743200"/>
          </a:xfrm>
        </p:spPr>
        <p:txBody>
          <a:bodyPr/>
          <a:lstStyle/>
          <a:p>
            <a:endParaRPr lang="en-US"/>
          </a:p>
        </p:txBody>
      </p:sp>
      <p:sp>
        <p:nvSpPr>
          <p:cNvPr id="32" name="Picture Placeholder 42">
            <a:extLst>
              <a:ext uri="{FF2B5EF4-FFF2-40B4-BE49-F238E27FC236}">
                <a16:creationId xmlns:a16="http://schemas.microsoft.com/office/drawing/2014/main" id="{0D102266-C6FD-539E-19BB-5104EAA09266}"/>
              </a:ext>
            </a:extLst>
          </p:cNvPr>
          <p:cNvSpPr>
            <a:spLocks noGrp="1"/>
          </p:cNvSpPr>
          <p:nvPr>
            <p:ph type="pic" sz="quarter" idx="58"/>
          </p:nvPr>
        </p:nvSpPr>
        <p:spPr>
          <a:xfrm>
            <a:off x="3067050" y="2743200"/>
            <a:ext cx="2173671" cy="2743200"/>
          </a:xfrm>
        </p:spPr>
        <p:txBody>
          <a:bodyPr/>
          <a:lstStyle/>
          <a:p>
            <a:endParaRPr lang="en-US"/>
          </a:p>
        </p:txBody>
      </p:sp>
      <p:sp>
        <p:nvSpPr>
          <p:cNvPr id="33" name="Picture Placeholder 42">
            <a:extLst>
              <a:ext uri="{FF2B5EF4-FFF2-40B4-BE49-F238E27FC236}">
                <a16:creationId xmlns:a16="http://schemas.microsoft.com/office/drawing/2014/main" id="{AE37CECF-712D-9943-18BC-4B27C6E4F574}"/>
              </a:ext>
            </a:extLst>
          </p:cNvPr>
          <p:cNvSpPr>
            <a:spLocks noGrp="1"/>
          </p:cNvSpPr>
          <p:nvPr>
            <p:ph type="pic" sz="quarter" idx="59"/>
          </p:nvPr>
        </p:nvSpPr>
        <p:spPr>
          <a:xfrm>
            <a:off x="725871" y="2743200"/>
            <a:ext cx="2171700" cy="2743200"/>
          </a:xfrm>
        </p:spPr>
        <p:txBody>
          <a:bodyPr/>
          <a:lstStyle/>
          <a:p>
            <a:endParaRPr lang="en-US"/>
          </a:p>
        </p:txBody>
      </p:sp>
      <p:sp>
        <p:nvSpPr>
          <p:cNvPr id="34" name="Date Placeholder 33">
            <a:extLst>
              <a:ext uri="{FF2B5EF4-FFF2-40B4-BE49-F238E27FC236}">
                <a16:creationId xmlns:a16="http://schemas.microsoft.com/office/drawing/2014/main" id="{B740A999-439F-2330-8368-51DAC8999F51}"/>
              </a:ext>
            </a:extLst>
          </p:cNvPr>
          <p:cNvSpPr>
            <a:spLocks noGrp="1"/>
          </p:cNvSpPr>
          <p:nvPr>
            <p:ph type="dt" sz="half" idx="60"/>
          </p:nvPr>
        </p:nvSpPr>
        <p:spPr/>
        <p:txBody>
          <a:bodyPr/>
          <a:lstStyle/>
          <a:p>
            <a:r>
              <a:rPr lang="en-US"/>
              <a:t>Microsoft confidential</a:t>
            </a:r>
          </a:p>
        </p:txBody>
      </p:sp>
      <p:sp>
        <p:nvSpPr>
          <p:cNvPr id="35" name="Footer Placeholder 34">
            <a:extLst>
              <a:ext uri="{FF2B5EF4-FFF2-40B4-BE49-F238E27FC236}">
                <a16:creationId xmlns:a16="http://schemas.microsoft.com/office/drawing/2014/main" id="{6EDCACCB-C61D-0C23-67AE-CB5AF3818D54}"/>
              </a:ext>
            </a:extLst>
          </p:cNvPr>
          <p:cNvSpPr>
            <a:spLocks noGrp="1"/>
          </p:cNvSpPr>
          <p:nvPr>
            <p:ph type="ftr" sz="quarter" idx="61"/>
          </p:nvPr>
        </p:nvSpPr>
        <p:spPr/>
        <p:txBody>
          <a:bodyPr/>
          <a:lstStyle/>
          <a:p>
            <a:r>
              <a:rPr lang="en-US"/>
              <a:t>Creating a scalable conversational UX</a:t>
            </a:r>
          </a:p>
        </p:txBody>
      </p:sp>
      <p:sp>
        <p:nvSpPr>
          <p:cNvPr id="36" name="Slide Number Placeholder 35">
            <a:extLst>
              <a:ext uri="{FF2B5EF4-FFF2-40B4-BE49-F238E27FC236}">
                <a16:creationId xmlns:a16="http://schemas.microsoft.com/office/drawing/2014/main" id="{DF91C99E-5BD5-1183-E5A4-724565240135}"/>
              </a:ext>
            </a:extLst>
          </p:cNvPr>
          <p:cNvSpPr>
            <a:spLocks noGrp="1"/>
          </p:cNvSpPr>
          <p:nvPr>
            <p:ph type="sldNum" sz="quarter" idx="62"/>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3E0340E6-DE8B-9E58-310A-1B1609499CA9}"/>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42196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ption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B5441F-36A5-717B-0919-0FC544144CA4}"/>
              </a:ext>
            </a:extLst>
          </p:cNvPr>
          <p:cNvSpPr/>
          <p:nvPr userDrawn="1"/>
        </p:nvSpPr>
        <p:spPr>
          <a:xfrm>
            <a:off x="4381500" y="0"/>
            <a:ext cx="781050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F7F7D32A-2256-96E0-3DE9-C3313E337E7A}"/>
              </a:ext>
            </a:extLst>
          </p:cNvPr>
          <p:cNvSpPr>
            <a:spLocks noGrp="1"/>
          </p:cNvSpPr>
          <p:nvPr>
            <p:ph idx="1"/>
          </p:nvPr>
        </p:nvSpPr>
        <p:spPr>
          <a:xfrm>
            <a:off x="5067300" y="1085850"/>
            <a:ext cx="6172198" cy="5073993"/>
          </a:xfrm>
        </p:spPr>
        <p:txBody>
          <a:bodyPr>
            <a:normAutofit/>
          </a:bodyPr>
          <a:lstStyle>
            <a:lvl1pPr>
              <a:defRPr sz="2000">
                <a:solidFill>
                  <a:schemeClr val="tx2"/>
                </a:solidFill>
              </a:defRPr>
            </a:lvl1pPr>
            <a:lvl2pPr>
              <a:lnSpc>
                <a:spcPct val="100000"/>
              </a:lnSpc>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AC04BFB5-B21E-FB36-8F69-C8B5ECCFF32D}"/>
              </a:ext>
            </a:extLst>
          </p:cNvPr>
          <p:cNvSpPr>
            <a:spLocks noGrp="1"/>
          </p:cNvSpPr>
          <p:nvPr>
            <p:ph type="dt" sz="half" idx="10"/>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6364E18D-8700-21BD-F5EE-A702FB90A761}"/>
              </a:ext>
            </a:extLst>
          </p:cNvPr>
          <p:cNvSpPr>
            <a:spLocks noGrp="1"/>
          </p:cNvSpPr>
          <p:nvPr>
            <p:ph type="ftr" sz="quarter" idx="11"/>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83682194-0BAE-2337-E73E-B858952DB378}"/>
              </a:ext>
            </a:extLst>
          </p:cNvPr>
          <p:cNvSpPr>
            <a:spLocks noGrp="1"/>
          </p:cNvSpPr>
          <p:nvPr>
            <p:ph type="sldNum" sz="quarter" idx="12"/>
          </p:nvPr>
        </p:nvSpPr>
        <p:spPr/>
        <p:txBody>
          <a:bodyPr/>
          <a:lstStyle/>
          <a:p>
            <a:fld id="{9406BE13-FF2C-3A41-A53B-D6BC2DDA0AE5}" type="slidenum">
              <a:rPr lang="en-US" smtClean="0"/>
              <a:pPr/>
              <a:t>‹#›</a:t>
            </a:fld>
            <a:endParaRPr lang="en-US"/>
          </a:p>
        </p:txBody>
      </p:sp>
      <p:sp>
        <p:nvSpPr>
          <p:cNvPr id="2" name="Text Placeholder 14">
            <a:extLst>
              <a:ext uri="{FF2B5EF4-FFF2-40B4-BE49-F238E27FC236}">
                <a16:creationId xmlns:a16="http://schemas.microsoft.com/office/drawing/2014/main" id="{613C264C-4D02-6D78-2735-E4ADCE65275D}"/>
              </a:ext>
            </a:extLst>
          </p:cNvPr>
          <p:cNvSpPr>
            <a:spLocks noGrp="1"/>
          </p:cNvSpPr>
          <p:nvPr>
            <p:ph type="body" sz="quarter" idx="20" hasCustomPrompt="1"/>
          </p:nvPr>
        </p:nvSpPr>
        <p:spPr>
          <a:xfrm>
            <a:off x="723900" y="523101"/>
            <a:ext cx="3200400"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101989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92">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pos="27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900" y="542926"/>
            <a:ext cx="10515600" cy="257174"/>
          </a:xfrm>
        </p:spPr>
        <p:txBody>
          <a:bodyPr anchor="b">
            <a:noAutofit/>
          </a:bodyPr>
          <a:lstStyle>
            <a:lvl1pPr marL="0" indent="0">
              <a:buNone/>
              <a:defRPr sz="1800">
                <a:gradFill>
                  <a:gsLst>
                    <a:gs pos="0">
                      <a:srgbClr val="C8317D"/>
                    </a:gs>
                    <a:gs pos="100000">
                      <a:srgbClr val="BD2F76"/>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3" name="Text Placeholder 8">
            <a:extLst>
              <a:ext uri="{FF2B5EF4-FFF2-40B4-BE49-F238E27FC236}">
                <a16:creationId xmlns:a16="http://schemas.microsoft.com/office/drawing/2014/main" id="{E194B6BC-F57D-39EE-F228-5EEAC20F4513}"/>
              </a:ext>
            </a:extLst>
          </p:cNvPr>
          <p:cNvSpPr>
            <a:spLocks noGrp="1"/>
          </p:cNvSpPr>
          <p:nvPr>
            <p:ph type="body" sz="quarter" idx="15"/>
          </p:nvPr>
        </p:nvSpPr>
        <p:spPr>
          <a:xfrm>
            <a:off x="723900" y="742950"/>
            <a:ext cx="10515598"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4" name="Date Placeholder 13">
            <a:extLst>
              <a:ext uri="{FF2B5EF4-FFF2-40B4-BE49-F238E27FC236}">
                <a16:creationId xmlns:a16="http://schemas.microsoft.com/office/drawing/2014/main" id="{3174A77F-C0D1-8B49-6E03-45198C1F91AA}"/>
              </a:ext>
            </a:extLst>
          </p:cNvPr>
          <p:cNvSpPr>
            <a:spLocks noGrp="1"/>
          </p:cNvSpPr>
          <p:nvPr>
            <p:ph type="dt" sz="half" idx="16"/>
          </p:nvPr>
        </p:nvSpPr>
        <p:spPr/>
        <p:txBody>
          <a:bodyPr/>
          <a:lstStyle/>
          <a:p>
            <a:r>
              <a:rPr lang="en-US"/>
              <a:t>Microsoft confidential</a:t>
            </a:r>
          </a:p>
        </p:txBody>
      </p:sp>
      <p:sp>
        <p:nvSpPr>
          <p:cNvPr id="15" name="Footer Placeholder 14">
            <a:extLst>
              <a:ext uri="{FF2B5EF4-FFF2-40B4-BE49-F238E27FC236}">
                <a16:creationId xmlns:a16="http://schemas.microsoft.com/office/drawing/2014/main" id="{C2AD537F-3EA1-D89E-3AB6-381327B64022}"/>
              </a:ext>
            </a:extLst>
          </p:cNvPr>
          <p:cNvSpPr>
            <a:spLocks noGrp="1"/>
          </p:cNvSpPr>
          <p:nvPr>
            <p:ph type="ftr" sz="quarter" idx="17"/>
          </p:nvPr>
        </p:nvSpPr>
        <p:spPr/>
        <p:txBody>
          <a:bodyPr/>
          <a:lstStyle/>
          <a:p>
            <a:r>
              <a:rPr lang="en-US"/>
              <a:t>Creating a scalable conversational UX</a:t>
            </a:r>
          </a:p>
        </p:txBody>
      </p:sp>
      <p:sp>
        <p:nvSpPr>
          <p:cNvPr id="16" name="Slide Number Placeholder 15">
            <a:extLst>
              <a:ext uri="{FF2B5EF4-FFF2-40B4-BE49-F238E27FC236}">
                <a16:creationId xmlns:a16="http://schemas.microsoft.com/office/drawing/2014/main" id="{2F8B7D47-DBDE-7938-7BF3-99BBA52FC527}"/>
              </a:ext>
            </a:extLst>
          </p:cNvPr>
          <p:cNvSpPr>
            <a:spLocks noGrp="1"/>
          </p:cNvSpPr>
          <p:nvPr>
            <p:ph type="sldNum" sz="quarter" idx="18"/>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93026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guide id="2" orient="horz" pos="1080">
          <p15:clr>
            <a:srgbClr val="9FCC3B"/>
          </p15:clr>
        </p15:guide>
        <p15:guide id="3" orient="horz" pos="468">
          <p15:clr>
            <a:srgbClr val="9FCC3B"/>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BF70D728-6391-C6A7-990F-15AEFC949BE5}"/>
              </a:ext>
            </a:extLst>
          </p:cNvPr>
          <p:cNvSpPr>
            <a:spLocks noGrp="1"/>
          </p:cNvSpPr>
          <p:nvPr>
            <p:ph type="dt" sz="half" idx="10"/>
          </p:nvPr>
        </p:nvSpPr>
        <p:spPr/>
        <p:txBody>
          <a:bodyPr/>
          <a:lstStyle/>
          <a:p>
            <a:r>
              <a:rPr lang="en-US"/>
              <a:t>Microsoft confidential</a:t>
            </a:r>
          </a:p>
        </p:txBody>
      </p:sp>
      <p:sp>
        <p:nvSpPr>
          <p:cNvPr id="15" name="Footer Placeholder 14">
            <a:extLst>
              <a:ext uri="{FF2B5EF4-FFF2-40B4-BE49-F238E27FC236}">
                <a16:creationId xmlns:a16="http://schemas.microsoft.com/office/drawing/2014/main" id="{E0B93BD2-4A5B-AE69-BC2C-D5C57EA4A845}"/>
              </a:ext>
            </a:extLst>
          </p:cNvPr>
          <p:cNvSpPr>
            <a:spLocks noGrp="1"/>
          </p:cNvSpPr>
          <p:nvPr>
            <p:ph type="ftr" sz="quarter" idx="11"/>
          </p:nvPr>
        </p:nvSpPr>
        <p:spPr/>
        <p:txBody>
          <a:bodyPr/>
          <a:lstStyle/>
          <a:p>
            <a:r>
              <a:rPr lang="en-US"/>
              <a:t>Creating a scalable conversational UX</a:t>
            </a:r>
          </a:p>
        </p:txBody>
      </p:sp>
      <p:sp>
        <p:nvSpPr>
          <p:cNvPr id="16" name="Slide Number Placeholder 15">
            <a:extLst>
              <a:ext uri="{FF2B5EF4-FFF2-40B4-BE49-F238E27FC236}">
                <a16:creationId xmlns:a16="http://schemas.microsoft.com/office/drawing/2014/main" id="{AD20D6D1-61B5-6896-D1A0-BCE64CFEF2DF}"/>
              </a:ext>
            </a:extLst>
          </p:cNvPr>
          <p:cNvSpPr>
            <a:spLocks noGrp="1"/>
          </p:cNvSpPr>
          <p:nvPr>
            <p:ph type="sldNum" sz="quarter" idx="12"/>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63399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2" y="1"/>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3" y="2702875"/>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6493"/>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6493"/>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6493"/>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6493"/>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6493"/>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6493"/>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6493"/>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6493"/>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6493"/>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6493"/>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6493"/>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6493"/>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6493"/>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6493"/>
            </a:p>
          </p:txBody>
        </p:sp>
      </p:grpSp>
    </p:spTree>
    <p:extLst>
      <p:ext uri="{BB962C8B-B14F-4D97-AF65-F5344CB8AC3E}">
        <p14:creationId xmlns:p14="http://schemas.microsoft.com/office/powerpoint/2010/main" val="102413393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2" y="1"/>
            <a:ext cx="12191998" cy="6857999"/>
          </a:xfrm>
          <a:prstGeom prst="rect">
            <a:avLst/>
          </a:prstGeom>
        </p:spPr>
      </p:pic>
      <p:sp>
        <p:nvSpPr>
          <p:cNvPr id="9" name="Title 1"/>
          <p:cNvSpPr>
            <a:spLocks noGrp="1"/>
          </p:cNvSpPr>
          <p:nvPr>
            <p:ph type="title" hasCustomPrompt="1"/>
          </p:nvPr>
        </p:nvSpPr>
        <p:spPr bwMode="white">
          <a:xfrm>
            <a:off x="584201" y="2918225"/>
            <a:ext cx="9144000" cy="615553"/>
          </a:xfrm>
          <a:noFill/>
        </p:spPr>
        <p:txBody>
          <a:bodyPr vert="horz" wrap="square" lIns="0" tIns="0" rIns="0" bIns="0" rtlCol="0" anchor="b" anchorCtr="0">
            <a:spAutoFit/>
          </a:bodyPr>
          <a:lstStyle>
            <a:lvl1pPr>
              <a:defRPr lang="en-US" sz="3999"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spTree>
    <p:extLst>
      <p:ext uri="{BB962C8B-B14F-4D97-AF65-F5344CB8AC3E}">
        <p14:creationId xmlns:p14="http://schemas.microsoft.com/office/powerpoint/2010/main" val="372909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203692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IG TED">
    <p:bg>
      <p:bgPr>
        <a:solidFill>
          <a:schemeClr val="bg2">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312F7D-51A2-F302-D165-3F1CECDB3F7B}"/>
              </a:ext>
            </a:extLst>
          </p:cNvPr>
          <p:cNvPicPr>
            <a:picLocks noChangeAspect="1"/>
          </p:cNvPicPr>
          <p:nvPr/>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8" name="TextBox 7">
            <a:extLst>
              <a:ext uri="{FF2B5EF4-FFF2-40B4-BE49-F238E27FC236}">
                <a16:creationId xmlns:a16="http://schemas.microsoft.com/office/drawing/2014/main" id="{9BCAE0A2-6A91-0F63-9A49-722420112FDC}"/>
              </a:ext>
            </a:extLst>
          </p:cNvPr>
          <p:cNvSpPr txBox="1"/>
          <p:nvPr/>
        </p:nvSpPr>
        <p:spPr>
          <a:xfrm>
            <a:off x="293688" y="6425813"/>
            <a:ext cx="6642846" cy="276999"/>
          </a:xfrm>
          <a:prstGeom prst="rect">
            <a:avLst/>
          </a:prstGeom>
          <a:noFill/>
        </p:spPr>
        <p:txBody>
          <a:bodyPr wrap="square">
            <a:spAutoFit/>
          </a:bodyPr>
          <a:lstStyle/>
          <a:p>
            <a:r>
              <a:rPr lang="en-US" sz="1200"/>
              <a:t>DALL-E prompt: small team giving a ted talk to a large audience in a </a:t>
            </a:r>
            <a:r>
              <a:rPr lang="en-US" sz="1200" err="1"/>
              <a:t>theaterfast</a:t>
            </a:r>
            <a:endParaRPr lang="en-US" sz="1200"/>
          </a:p>
        </p:txBody>
      </p:sp>
      <p:sp>
        <p:nvSpPr>
          <p:cNvPr id="6" name="TextBox 5">
            <a:extLst>
              <a:ext uri="{FF2B5EF4-FFF2-40B4-BE49-F238E27FC236}">
                <a16:creationId xmlns:a16="http://schemas.microsoft.com/office/drawing/2014/main" id="{A50F183A-6974-930C-6055-E5D6ACBE540E}"/>
              </a:ext>
            </a:extLst>
          </p:cNvPr>
          <p:cNvSpPr txBox="1"/>
          <p:nvPr/>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7" name="TextBox 6">
            <a:extLst>
              <a:ext uri="{FF2B5EF4-FFF2-40B4-BE49-F238E27FC236}">
                <a16:creationId xmlns:a16="http://schemas.microsoft.com/office/drawing/2014/main" id="{44385102-C98F-14DB-E0B0-E09E7652D8B9}"/>
              </a:ext>
            </a:extLst>
          </p:cNvPr>
          <p:cNvSpPr txBox="1"/>
          <p:nvPr/>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LLM AI To Your App</a:t>
            </a:r>
          </a:p>
        </p:txBody>
      </p:sp>
      <p:pic>
        <p:nvPicPr>
          <p:cNvPr id="10" name="Graphic 9">
            <a:extLst>
              <a:ext uri="{FF2B5EF4-FFF2-40B4-BE49-F238E27FC236}">
                <a16:creationId xmlns:a16="http://schemas.microsoft.com/office/drawing/2014/main" id="{08356A65-513A-76A2-6226-8A72765E0A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1" name="Picture 10">
            <a:extLst>
              <a:ext uri="{FF2B5EF4-FFF2-40B4-BE49-F238E27FC236}">
                <a16:creationId xmlns:a16="http://schemas.microsoft.com/office/drawing/2014/main" id="{79D92491-9112-8574-1B66-B2315F1579DB}"/>
              </a:ext>
            </a:extLst>
          </p:cNvPr>
          <p:cNvPicPr>
            <a:picLocks noChangeAspect="1"/>
          </p:cNvPicPr>
          <p:nvPr/>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3240209627"/>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198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75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16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989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92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06047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79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88093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00466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80827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Hackathon">
    <p:bg>
      <p:bgPr>
        <a:solidFill>
          <a:schemeClr val="bg2">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CC5DBC-915A-AFDE-74B9-EE919F81040F}"/>
              </a:ext>
            </a:extLst>
          </p:cNvPr>
          <p:cNvPicPr>
            <a:picLocks noChangeAspect="1"/>
          </p:cNvPicPr>
          <p:nvPr/>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8" name="TextBox 7">
            <a:extLst>
              <a:ext uri="{FF2B5EF4-FFF2-40B4-BE49-F238E27FC236}">
                <a16:creationId xmlns:a16="http://schemas.microsoft.com/office/drawing/2014/main" id="{9BCAE0A2-6A91-0F63-9A49-722420112FDC}"/>
              </a:ext>
            </a:extLst>
          </p:cNvPr>
          <p:cNvSpPr txBox="1"/>
          <p:nvPr/>
        </p:nvSpPr>
        <p:spPr>
          <a:xfrm>
            <a:off x="293688" y="6425813"/>
            <a:ext cx="6642846" cy="276999"/>
          </a:xfrm>
          <a:prstGeom prst="rect">
            <a:avLst/>
          </a:prstGeom>
          <a:noFill/>
        </p:spPr>
        <p:txBody>
          <a:bodyPr wrap="square">
            <a:spAutoFit/>
          </a:bodyPr>
          <a:lstStyle/>
          <a:p>
            <a:r>
              <a:rPr lang="en-US" sz="1200"/>
              <a:t>DALL-E prompt: hackathon at a company with many people coding and in teams</a:t>
            </a:r>
          </a:p>
        </p:txBody>
      </p:sp>
      <p:sp>
        <p:nvSpPr>
          <p:cNvPr id="4" name="TextBox 3">
            <a:extLst>
              <a:ext uri="{FF2B5EF4-FFF2-40B4-BE49-F238E27FC236}">
                <a16:creationId xmlns:a16="http://schemas.microsoft.com/office/drawing/2014/main" id="{EDC44C41-6871-A749-2E6C-31A4F6706C77}"/>
              </a:ext>
            </a:extLst>
          </p:cNvPr>
          <p:cNvSpPr txBox="1"/>
          <p:nvPr/>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6" name="TextBox 5">
            <a:extLst>
              <a:ext uri="{FF2B5EF4-FFF2-40B4-BE49-F238E27FC236}">
                <a16:creationId xmlns:a16="http://schemas.microsoft.com/office/drawing/2014/main" id="{599E88FE-1528-356D-3C52-4B148FBA9AE5}"/>
              </a:ext>
            </a:extLst>
          </p:cNvPr>
          <p:cNvSpPr txBox="1"/>
          <p:nvPr/>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85000"/>
                  </a:schemeClr>
                </a:solidFill>
                <a:effectLst/>
                <a:uLnTx/>
                <a:uFillTx/>
                <a:latin typeface="Segoe UI"/>
                <a:ea typeface="+mn-ea"/>
                <a:cs typeface="+mn-cs"/>
              </a:rPr>
              <a:t>The Easy Way To Add LLM AI To Your App</a:t>
            </a:r>
          </a:p>
        </p:txBody>
      </p:sp>
      <p:pic>
        <p:nvPicPr>
          <p:cNvPr id="7" name="Graphic 6">
            <a:extLst>
              <a:ext uri="{FF2B5EF4-FFF2-40B4-BE49-F238E27FC236}">
                <a16:creationId xmlns:a16="http://schemas.microsoft.com/office/drawing/2014/main" id="{07D3F176-C71F-EA06-C3AB-FC9B05F70D1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0" name="Picture 9">
            <a:extLst>
              <a:ext uri="{FF2B5EF4-FFF2-40B4-BE49-F238E27FC236}">
                <a16:creationId xmlns:a16="http://schemas.microsoft.com/office/drawing/2014/main" id="{141DE85B-5219-0FF7-995D-8B07E5A23D8B}"/>
              </a:ext>
            </a:extLst>
          </p:cNvPr>
          <p:cNvPicPr>
            <a:picLocks noChangeAspect="1"/>
          </p:cNvPicPr>
          <p:nvPr/>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467189186"/>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52255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38040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0"/>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96173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6818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518"/>
          </a:xfrm>
        </p:spPr>
        <p:txBody>
          <a:bodyPr anchor="t"/>
          <a:lstStyle>
            <a:lvl1pPr>
              <a:defRPr sz="279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01142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53095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16430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166306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26336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0747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Celebrate">
    <p:bg>
      <p:bgPr>
        <a:solidFill>
          <a:schemeClr val="bg2">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20F435-6FEB-57F5-D026-7EF397C2274E}"/>
              </a:ext>
            </a:extLst>
          </p:cNvPr>
          <p:cNvPicPr>
            <a:picLocks noChangeAspect="1"/>
          </p:cNvPicPr>
          <p:nvPr/>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731520" y="1890117"/>
            <a:ext cx="10714616" cy="3077766"/>
          </a:xfrm>
          <a:prstGeom prst="rect">
            <a:avLst/>
          </a:prstGeom>
          <a:noFill/>
        </p:spPr>
        <p:txBody>
          <a:bodyPr wrap="square" lIns="0" tIns="0" rIns="0" bIns="0" anchor="ctr" anchorCtr="0">
            <a:spAutoFit/>
          </a:bodyPr>
          <a:lstStyle>
            <a:lvl1pPr algn="ctr">
              <a:defRPr sz="10000" spc="-50" baseline="0">
                <a:solidFill>
                  <a:schemeClr val="tx1"/>
                </a:solidFill>
                <a:effectLst>
                  <a:outerShdw blurRad="516970" sx="102000" sy="102000" algn="ctr" rotWithShape="0">
                    <a:schemeClr val="bg2">
                      <a:lumMod val="75000"/>
                      <a:alpha val="40000"/>
                    </a:schemeClr>
                  </a:outerShdw>
                </a:effectLst>
                <a:latin typeface="+mj-lt"/>
                <a:cs typeface="Segoe UI" panose="020B0502040204020203" pitchFamily="34" charset="0"/>
              </a:defRPr>
            </a:lvl1pPr>
          </a:lstStyle>
          <a:p>
            <a:r>
              <a:rPr lang="en-US"/>
              <a:t>Main subheading information</a:t>
            </a:r>
          </a:p>
        </p:txBody>
      </p:sp>
      <p:sp>
        <p:nvSpPr>
          <p:cNvPr id="8" name="TextBox 7">
            <a:extLst>
              <a:ext uri="{FF2B5EF4-FFF2-40B4-BE49-F238E27FC236}">
                <a16:creationId xmlns:a16="http://schemas.microsoft.com/office/drawing/2014/main" id="{9BCAE0A2-6A91-0F63-9A49-722420112FDC}"/>
              </a:ext>
            </a:extLst>
          </p:cNvPr>
          <p:cNvSpPr txBox="1"/>
          <p:nvPr/>
        </p:nvSpPr>
        <p:spPr>
          <a:xfrm>
            <a:off x="293687" y="6425813"/>
            <a:ext cx="7384767" cy="276999"/>
          </a:xfrm>
          <a:prstGeom prst="rect">
            <a:avLst/>
          </a:prstGeom>
          <a:noFill/>
        </p:spPr>
        <p:txBody>
          <a:bodyPr wrap="square">
            <a:spAutoFit/>
          </a:bodyPr>
          <a:lstStyle/>
          <a:p>
            <a:r>
              <a:rPr lang="en-US" sz="1200"/>
              <a:t>DALL-E prompt: diverse group of people at a startup celebrating release of an open source software project</a:t>
            </a:r>
          </a:p>
        </p:txBody>
      </p:sp>
      <p:sp>
        <p:nvSpPr>
          <p:cNvPr id="4" name="TextBox 3">
            <a:extLst>
              <a:ext uri="{FF2B5EF4-FFF2-40B4-BE49-F238E27FC236}">
                <a16:creationId xmlns:a16="http://schemas.microsoft.com/office/drawing/2014/main" id="{EDC44C41-6871-A749-2E6C-31A4F6706C77}"/>
              </a:ext>
            </a:extLst>
          </p:cNvPr>
          <p:cNvSpPr txBox="1"/>
          <p:nvPr/>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6" name="TextBox 5">
            <a:extLst>
              <a:ext uri="{FF2B5EF4-FFF2-40B4-BE49-F238E27FC236}">
                <a16:creationId xmlns:a16="http://schemas.microsoft.com/office/drawing/2014/main" id="{599E88FE-1528-356D-3C52-4B148FBA9AE5}"/>
              </a:ext>
            </a:extLst>
          </p:cNvPr>
          <p:cNvSpPr txBox="1"/>
          <p:nvPr/>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The Easy Way To Add LLM AI To Your App</a:t>
            </a:r>
          </a:p>
        </p:txBody>
      </p:sp>
      <p:pic>
        <p:nvPicPr>
          <p:cNvPr id="7" name="Graphic 6">
            <a:extLst>
              <a:ext uri="{FF2B5EF4-FFF2-40B4-BE49-F238E27FC236}">
                <a16:creationId xmlns:a16="http://schemas.microsoft.com/office/drawing/2014/main" id="{07D3F176-C71F-EA06-C3AB-FC9B05F70D1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5989" y="579679"/>
            <a:ext cx="2836383" cy="244405"/>
          </a:xfrm>
          <a:prstGeom prst="rect">
            <a:avLst/>
          </a:prstGeom>
        </p:spPr>
      </p:pic>
      <p:pic>
        <p:nvPicPr>
          <p:cNvPr id="10" name="Picture 9">
            <a:extLst>
              <a:ext uri="{FF2B5EF4-FFF2-40B4-BE49-F238E27FC236}">
                <a16:creationId xmlns:a16="http://schemas.microsoft.com/office/drawing/2014/main" id="{141DE85B-5219-0FF7-995D-8B07E5A23D8B}"/>
              </a:ext>
            </a:extLst>
          </p:cNvPr>
          <p:cNvPicPr>
            <a:picLocks noChangeAspect="1"/>
          </p:cNvPicPr>
          <p:nvPr/>
        </p:nvPicPr>
        <p:blipFill>
          <a:blip r:embed="rId5"/>
          <a:stretch>
            <a:fillRect/>
          </a:stretch>
        </p:blipFill>
        <p:spPr>
          <a:xfrm>
            <a:off x="11963400" y="0"/>
            <a:ext cx="228600" cy="6858000"/>
          </a:xfrm>
          <a:prstGeom prst="rect">
            <a:avLst/>
          </a:prstGeom>
        </p:spPr>
      </p:pic>
    </p:spTree>
    <p:extLst>
      <p:ext uri="{BB962C8B-B14F-4D97-AF65-F5344CB8AC3E}">
        <p14:creationId xmlns:p14="http://schemas.microsoft.com/office/powerpoint/2010/main" val="3242598776"/>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2455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3673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64871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6372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6"/>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2"/>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7" y="4799411"/>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1"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736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2"/>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5314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9" y="4800601"/>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7"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9"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737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9811"/>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5"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5"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25553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3856"/>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83020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3856"/>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1"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1" y="4235451"/>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59403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41" Type="http://schemas.openxmlformats.org/officeDocument/2006/relationships/theme" Target="../theme/theme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50" Type="http://schemas.openxmlformats.org/officeDocument/2006/relationships/slideLayout" Target="../slideLayouts/slideLayout116.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image" Target="../media/image22.svg"/><Relationship Id="rId5" Type="http://schemas.openxmlformats.org/officeDocument/2006/relationships/slideLayout" Target="../slideLayouts/slideLayout7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image" Target="../media/image21.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8" Type="http://schemas.openxmlformats.org/officeDocument/2006/relationships/slideLayout" Target="../slideLayouts/slideLayout74.xml"/><Relationship Id="rId51" Type="http://schemas.openxmlformats.org/officeDocument/2006/relationships/theme" Target="../theme/theme3.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41" Type="http://schemas.openxmlformats.org/officeDocument/2006/relationships/theme" Target="../theme/theme4.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9" Type="http://schemas.openxmlformats.org/officeDocument/2006/relationships/slideLayout" Target="../slideLayouts/slideLayout195.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42" Type="http://schemas.openxmlformats.org/officeDocument/2006/relationships/slideLayout" Target="../slideLayouts/slideLayout198.xml"/><Relationship Id="rId47" Type="http://schemas.openxmlformats.org/officeDocument/2006/relationships/slideLayout" Target="../slideLayouts/slideLayout203.xml"/><Relationship Id="rId50" Type="http://schemas.openxmlformats.org/officeDocument/2006/relationships/slideLayout" Target="../slideLayouts/slideLayout206.xml"/><Relationship Id="rId55" Type="http://schemas.openxmlformats.org/officeDocument/2006/relationships/slideLayout" Target="../slideLayouts/slideLayout211.xml"/><Relationship Id="rId63" Type="http://schemas.openxmlformats.org/officeDocument/2006/relationships/image" Target="../media/image22.svg"/><Relationship Id="rId7" Type="http://schemas.openxmlformats.org/officeDocument/2006/relationships/slideLayout" Target="../slideLayouts/slideLayout16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9" Type="http://schemas.openxmlformats.org/officeDocument/2006/relationships/slideLayout" Target="../slideLayouts/slideLayout185.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slideLayout" Target="../slideLayouts/slideLayout196.xml"/><Relationship Id="rId45" Type="http://schemas.openxmlformats.org/officeDocument/2006/relationships/slideLayout" Target="../slideLayouts/slideLayout201.xml"/><Relationship Id="rId53" Type="http://schemas.openxmlformats.org/officeDocument/2006/relationships/slideLayout" Target="../slideLayouts/slideLayout209.xml"/><Relationship Id="rId58" Type="http://schemas.openxmlformats.org/officeDocument/2006/relationships/slideLayout" Target="../slideLayouts/slideLayout214.xml"/><Relationship Id="rId5" Type="http://schemas.openxmlformats.org/officeDocument/2006/relationships/slideLayout" Target="../slideLayouts/slideLayout161.xml"/><Relationship Id="rId61" Type="http://schemas.openxmlformats.org/officeDocument/2006/relationships/theme" Target="../theme/theme5.xml"/><Relationship Id="rId19" Type="http://schemas.openxmlformats.org/officeDocument/2006/relationships/slideLayout" Target="../slideLayouts/slideLayout17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 Id="rId43" Type="http://schemas.openxmlformats.org/officeDocument/2006/relationships/slideLayout" Target="../slideLayouts/slideLayout199.xml"/><Relationship Id="rId48" Type="http://schemas.openxmlformats.org/officeDocument/2006/relationships/slideLayout" Target="../slideLayouts/slideLayout204.xml"/><Relationship Id="rId56" Type="http://schemas.openxmlformats.org/officeDocument/2006/relationships/slideLayout" Target="../slideLayouts/slideLayout212.xml"/><Relationship Id="rId8" Type="http://schemas.openxmlformats.org/officeDocument/2006/relationships/slideLayout" Target="../slideLayouts/slideLayout164.xml"/><Relationship Id="rId51" Type="http://schemas.openxmlformats.org/officeDocument/2006/relationships/slideLayout" Target="../slideLayouts/slideLayout207.xml"/><Relationship Id="rId3" Type="http://schemas.openxmlformats.org/officeDocument/2006/relationships/slideLayout" Target="../slideLayouts/slideLayout159.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46" Type="http://schemas.openxmlformats.org/officeDocument/2006/relationships/slideLayout" Target="../slideLayouts/slideLayout202.xml"/><Relationship Id="rId59" Type="http://schemas.openxmlformats.org/officeDocument/2006/relationships/slideLayout" Target="../slideLayouts/slideLayout215.xml"/><Relationship Id="rId20" Type="http://schemas.openxmlformats.org/officeDocument/2006/relationships/slideLayout" Target="../slideLayouts/slideLayout176.xml"/><Relationship Id="rId41" Type="http://schemas.openxmlformats.org/officeDocument/2006/relationships/slideLayout" Target="../slideLayouts/slideLayout197.xml"/><Relationship Id="rId54" Type="http://schemas.openxmlformats.org/officeDocument/2006/relationships/slideLayout" Target="../slideLayouts/slideLayout210.xml"/><Relationship Id="rId62" Type="http://schemas.openxmlformats.org/officeDocument/2006/relationships/image" Target="../media/image21.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49" Type="http://schemas.openxmlformats.org/officeDocument/2006/relationships/slideLayout" Target="../slideLayouts/slideLayout205.xml"/><Relationship Id="rId57" Type="http://schemas.openxmlformats.org/officeDocument/2006/relationships/slideLayout" Target="../slideLayouts/slideLayout213.xml"/><Relationship Id="rId10" Type="http://schemas.openxmlformats.org/officeDocument/2006/relationships/slideLayout" Target="../slideLayouts/slideLayout166.xml"/><Relationship Id="rId31" Type="http://schemas.openxmlformats.org/officeDocument/2006/relationships/slideLayout" Target="../slideLayouts/slideLayout187.xml"/><Relationship Id="rId44" Type="http://schemas.openxmlformats.org/officeDocument/2006/relationships/slideLayout" Target="../slideLayouts/slideLayout200.xml"/><Relationship Id="rId52" Type="http://schemas.openxmlformats.org/officeDocument/2006/relationships/slideLayout" Target="../slideLayouts/slideLayout208.xml"/><Relationship Id="rId60" Type="http://schemas.openxmlformats.org/officeDocument/2006/relationships/slideLayout" Target="../slideLayouts/slideLayout21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theme" Target="../theme/theme6.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A7F5337F-FA59-FE19-0372-BEC9CA295402}"/>
              </a:ext>
            </a:extLst>
          </p:cNvPr>
          <p:cNvPicPr>
            <a:picLocks noChangeAspect="1"/>
          </p:cNvPicPr>
          <p:nvPr/>
        </p:nvPicPr>
        <p:blipFill>
          <a:blip r:embed="rId28"/>
          <a:stretch>
            <a:fillRect/>
          </a:stretch>
        </p:blipFill>
        <p:spPr>
          <a:xfrm>
            <a:off x="11963400" y="0"/>
            <a:ext cx="228600" cy="6858000"/>
          </a:xfrm>
          <a:prstGeom prst="rect">
            <a:avLst/>
          </a:prstGeom>
        </p:spPr>
      </p:pic>
      <p:sp>
        <p:nvSpPr>
          <p:cNvPr id="54" name="TextBox 53">
            <a:extLst>
              <a:ext uri="{FF2B5EF4-FFF2-40B4-BE49-F238E27FC236}">
                <a16:creationId xmlns:a16="http://schemas.microsoft.com/office/drawing/2014/main" id="{191EA0AE-C963-5701-66C5-1FC8C7831907}"/>
              </a:ext>
            </a:extLst>
          </p:cNvPr>
          <p:cNvSpPr txBox="1"/>
          <p:nvPr/>
        </p:nvSpPr>
        <p:spPr>
          <a:xfrm>
            <a:off x="9058519" y="6373438"/>
            <a:ext cx="2808870" cy="307777"/>
          </a:xfrm>
          <a:prstGeom prst="rect">
            <a:avLst/>
          </a:prstGeom>
          <a:noFill/>
        </p:spPr>
        <p:txBody>
          <a:bodyPr wrap="square" lIns="0" tIns="0" rIns="0" bIns="0" rtlCol="0">
            <a:spAutoFit/>
          </a:bodyPr>
          <a:lstStyle/>
          <a:p>
            <a:pPr algn="l"/>
            <a:r>
              <a:rPr lang="en-US" sz="2000"/>
              <a:t>aka.ms/semantic-kernel</a:t>
            </a:r>
          </a:p>
        </p:txBody>
      </p:sp>
      <p:sp>
        <p:nvSpPr>
          <p:cNvPr id="56" name="TextBox 55">
            <a:extLst>
              <a:ext uri="{FF2B5EF4-FFF2-40B4-BE49-F238E27FC236}">
                <a16:creationId xmlns:a16="http://schemas.microsoft.com/office/drawing/2014/main" id="{FBF6CF32-22A3-8258-A698-DE998FA03B07}"/>
              </a:ext>
            </a:extLst>
          </p:cNvPr>
          <p:cNvSpPr txBox="1"/>
          <p:nvPr/>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65000"/>
                  </a:schemeClr>
                </a:solidFill>
                <a:effectLst/>
                <a:uLnTx/>
                <a:uFillTx/>
                <a:latin typeface="Segoe UI"/>
                <a:ea typeface="+mn-ea"/>
                <a:cs typeface="+mn-cs"/>
              </a:rPr>
              <a:t>The Easy Way To Add LLM AI To Your App</a:t>
            </a:r>
          </a:p>
        </p:txBody>
      </p:sp>
      <p:pic>
        <p:nvPicPr>
          <p:cNvPr id="4" name="Graphic 3">
            <a:extLst>
              <a:ext uri="{FF2B5EF4-FFF2-40B4-BE49-F238E27FC236}">
                <a16:creationId xmlns:a16="http://schemas.microsoft.com/office/drawing/2014/main" id="{610BE2FF-5E23-1050-FB80-9A4CF9E6F5E2}"/>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75989" y="579679"/>
            <a:ext cx="2836383" cy="244405"/>
          </a:xfrm>
          <a:prstGeom prst="rect">
            <a:avLst/>
          </a:prstGeom>
        </p:spPr>
      </p:pic>
    </p:spTree>
    <p:extLst>
      <p:ext uri="{BB962C8B-B14F-4D97-AF65-F5344CB8AC3E}">
        <p14:creationId xmlns:p14="http://schemas.microsoft.com/office/powerpoint/2010/main" val="267754258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transition spd="slow">
    <p:push dir="u"/>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750094"/>
            <a:ext cx="10515600" cy="1060704"/>
          </a:xfrm>
          <a:prstGeom prst="rect">
            <a:avLst/>
          </a:prstGeom>
        </p:spPr>
        <p:txBody>
          <a:bodyPr vert="horz" lIns="0" tIns="0" rIns="0" bIns="0" rtlCol="0" anchor="b">
            <a:noAutofit/>
          </a:bodyPr>
          <a:lstStyle/>
          <a:p>
            <a:r>
              <a:rPr lang="en-US"/>
              <a:t>Donec </a:t>
            </a:r>
            <a:r>
              <a:rPr lang="en-US" err="1"/>
              <a:t>ullamcorper</a:t>
            </a:r>
            <a:r>
              <a:rPr lang="en-US"/>
              <a:t> </a:t>
            </a:r>
            <a:r>
              <a:rPr lang="en-US" err="1"/>
              <a:t>nulla</a:t>
            </a:r>
            <a:r>
              <a:rPr lang="en-US"/>
              <a:t> non </a:t>
            </a:r>
            <a:r>
              <a:rPr lang="en-US" err="1"/>
              <a:t>metus</a:t>
            </a:r>
            <a:r>
              <a:rPr lang="en-US"/>
              <a:t> auctor </a:t>
            </a:r>
            <a:r>
              <a:rPr lang="en-US" err="1"/>
              <a:t>fringilla</a:t>
            </a:r>
            <a:r>
              <a:rPr lang="en-US"/>
              <a:t>.</a:t>
            </a:r>
          </a:p>
        </p:txBody>
      </p:sp>
      <p:sp>
        <p:nvSpPr>
          <p:cNvPr id="3" name="Text Placeholder 2"/>
          <p:cNvSpPr>
            <a:spLocks noGrp="1"/>
          </p:cNvSpPr>
          <p:nvPr>
            <p:ph type="body" idx="1"/>
          </p:nvPr>
        </p:nvSpPr>
        <p:spPr>
          <a:xfrm>
            <a:off x="723900" y="2000250"/>
            <a:ext cx="10515600" cy="42291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924030" y="6356961"/>
            <a:ext cx="372620" cy="153629"/>
          </a:xfrm>
          <a:prstGeom prst="rect">
            <a:avLst/>
          </a:prstGeom>
          <a:noFill/>
          <a:effectLst/>
        </p:spPr>
        <p:txBody>
          <a:bodyPr vert="horz" lIns="182880" tIns="0" rIns="0" bIns="0" rtlCol="0" anchor="t"/>
          <a:lstStyle>
            <a:lvl1pPr algn="l">
              <a:defRPr sz="900" b="0" i="0">
                <a:solidFill>
                  <a:schemeClr val="bg1">
                    <a:lumMod val="65000"/>
                  </a:schemeClr>
                </a:solidFill>
                <a:latin typeface="Segoe UI Light" panose="020B0502040204020203" pitchFamily="34" charset="0"/>
                <a:cs typeface="Segoe UI Light" panose="020B0502040204020203" pitchFamily="34" charset="0"/>
              </a:defRPr>
            </a:lvl1pPr>
          </a:lstStyle>
          <a:p>
            <a:fld id="{9406BE13-FF2C-3A41-A53B-D6BC2DDA0AE5}" type="slidenum">
              <a:rPr lang="en-US" smtClean="0"/>
              <a:pPr/>
              <a:t>‹#›</a:t>
            </a:fld>
            <a:endParaRPr lang="en-US"/>
          </a:p>
        </p:txBody>
      </p:sp>
      <p:sp>
        <p:nvSpPr>
          <p:cNvPr id="34" name="Date Placeholder 33">
            <a:extLst>
              <a:ext uri="{FF2B5EF4-FFF2-40B4-BE49-F238E27FC236}">
                <a16:creationId xmlns:a16="http://schemas.microsoft.com/office/drawing/2014/main" id="{B5A96CE3-2088-61D4-5DDC-9C1AE01106EF}"/>
              </a:ext>
            </a:extLst>
          </p:cNvPr>
          <p:cNvSpPr>
            <a:spLocks noGrp="1"/>
          </p:cNvSpPr>
          <p:nvPr>
            <p:ph type="dt" sz="half" idx="2"/>
          </p:nvPr>
        </p:nvSpPr>
        <p:spPr>
          <a:xfrm>
            <a:off x="9773920" y="6356961"/>
            <a:ext cx="1179830" cy="153629"/>
          </a:xfrm>
          <a:prstGeom prst="rect">
            <a:avLst/>
          </a:prstGeom>
          <a:gradFill flip="none" rotWithShape="1">
            <a:gsLst>
              <a:gs pos="99000">
                <a:schemeClr val="bg1">
                  <a:lumMod val="95000"/>
                  <a:alpha val="0"/>
                </a:schemeClr>
              </a:gs>
              <a:gs pos="100000">
                <a:schemeClr val="bg1">
                  <a:lumMod val="95000"/>
                </a:schemeClr>
              </a:gs>
            </a:gsLst>
            <a:lin ang="0" scaled="0"/>
            <a:tileRect/>
          </a:gradFill>
          <a:ln>
            <a:noFill/>
          </a:ln>
          <a:effectLst>
            <a:outerShdw dist="368300" sx="69000" sy="69000" algn="l" rotWithShape="0">
              <a:schemeClr val="bg1">
                <a:lumMod val="50000"/>
              </a:schemeClr>
            </a:outerShdw>
          </a:effectLst>
        </p:spPr>
        <p:txBody>
          <a:bodyPr vert="horz" lIns="0" tIns="0" rIns="137160" bIns="0" rtlCol="0" anchor="t"/>
          <a:lstStyle>
            <a:lvl1pPr algn="r">
              <a:defRPr sz="900" b="0" i="0">
                <a:solidFill>
                  <a:schemeClr val="bg1">
                    <a:lumMod val="65000"/>
                  </a:schemeClr>
                </a:solidFill>
                <a:latin typeface="Segoe UI Light" panose="020B0502040204020203" pitchFamily="34" charset="0"/>
                <a:cs typeface="Segoe UI Light" panose="020B0502040204020203" pitchFamily="34" charset="0"/>
              </a:defRPr>
            </a:lvl1pPr>
          </a:lstStyle>
          <a:p>
            <a:r>
              <a:rPr lang="en-US"/>
              <a:t>Microsoft confidential</a:t>
            </a:r>
          </a:p>
        </p:txBody>
      </p:sp>
      <p:sp>
        <p:nvSpPr>
          <p:cNvPr id="5" name="Footer Placeholder 4"/>
          <p:cNvSpPr>
            <a:spLocks noGrp="1"/>
          </p:cNvSpPr>
          <p:nvPr>
            <p:ph type="ftr" sz="quarter" idx="3"/>
          </p:nvPr>
        </p:nvSpPr>
        <p:spPr>
          <a:xfrm>
            <a:off x="723900" y="6356961"/>
            <a:ext cx="2628900" cy="153630"/>
          </a:xfrm>
          <a:prstGeom prst="rect">
            <a:avLst/>
          </a:prstGeom>
          <a:noFill/>
          <a:effectLst/>
        </p:spPr>
        <p:txBody>
          <a:bodyPr vert="horz" lIns="0" tIns="0" rIns="182880" bIns="0" rtlCol="0" anchor="t"/>
          <a:lstStyle>
            <a:lvl1pPr algn="l">
              <a:defRPr sz="900" b="0" i="0">
                <a:solidFill>
                  <a:schemeClr val="bg1">
                    <a:lumMod val="65000"/>
                  </a:schemeClr>
                </a:solidFill>
                <a:latin typeface="Segoe UI Light" panose="020B0502040204020203" pitchFamily="34" charset="0"/>
                <a:cs typeface="Segoe UI Light" panose="020B0502040204020203" pitchFamily="34" charset="0"/>
              </a:defRPr>
            </a:lvl1pPr>
          </a:lstStyle>
          <a:p>
            <a:r>
              <a:rPr lang="en-US"/>
              <a:t>Creating a scalable conversational UX</a:t>
            </a:r>
          </a:p>
        </p:txBody>
      </p:sp>
    </p:spTree>
    <p:extLst>
      <p:ext uri="{BB962C8B-B14F-4D97-AF65-F5344CB8AC3E}">
        <p14:creationId xmlns:p14="http://schemas.microsoft.com/office/powerpoint/2010/main" val="333192769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830"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1200"/>
        </a:spcAft>
        <a:buFont typeface="Wingdings" pitchFamily="2" charset="2"/>
        <a:buChar char="§"/>
        <a:defRPr sz="2000" kern="1200">
          <a:solidFill>
            <a:schemeClr val="tx1"/>
          </a:solidFill>
          <a:latin typeface="+mn-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
          <p15:clr>
            <a:srgbClr val="F26B43"/>
          </p15:clr>
        </p15:guide>
        <p15:guide id="2" pos="456">
          <p15:clr>
            <a:srgbClr val="F26B43"/>
          </p15:clr>
        </p15:guide>
        <p15:guide id="4" pos="7368">
          <p15:clr>
            <a:srgbClr val="F26B43"/>
          </p15:clr>
        </p15:guide>
        <p15:guide id="7" orient="horz" pos="39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829423609"/>
      </p:ext>
    </p:extLst>
  </p:cSld>
  <p:clrMap bg1="dk1" tx1="lt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 id="2147483781" r:id="rId42"/>
    <p:sldLayoutId id="2147483782" r:id="rId43"/>
    <p:sldLayoutId id="2147483783" r:id="rId44"/>
    <p:sldLayoutId id="2147483784" r:id="rId45"/>
    <p:sldLayoutId id="2147483785" r:id="rId46"/>
    <p:sldLayoutId id="2147483786" r:id="rId47"/>
    <p:sldLayoutId id="2147483787" r:id="rId48"/>
    <p:sldLayoutId id="2147483829" r:id="rId49"/>
    <p:sldLayoutId id="2147483834" r:id="rId5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750094"/>
            <a:ext cx="10515600" cy="1060704"/>
          </a:xfrm>
          <a:prstGeom prst="rect">
            <a:avLst/>
          </a:prstGeom>
        </p:spPr>
        <p:txBody>
          <a:bodyPr vert="horz" lIns="0" tIns="0" rIns="0" bIns="0" rtlCol="0" anchor="b">
            <a:noAutofit/>
          </a:bodyPr>
          <a:lstStyle/>
          <a:p>
            <a:r>
              <a:rPr lang="en-US"/>
              <a:t>Donec </a:t>
            </a:r>
            <a:r>
              <a:rPr lang="en-US" err="1"/>
              <a:t>ullamcorper</a:t>
            </a:r>
            <a:r>
              <a:rPr lang="en-US"/>
              <a:t> </a:t>
            </a:r>
            <a:r>
              <a:rPr lang="en-US" err="1"/>
              <a:t>nulla</a:t>
            </a:r>
            <a:r>
              <a:rPr lang="en-US"/>
              <a:t> non </a:t>
            </a:r>
            <a:r>
              <a:rPr lang="en-US" err="1"/>
              <a:t>metus</a:t>
            </a:r>
            <a:r>
              <a:rPr lang="en-US"/>
              <a:t> auctor </a:t>
            </a:r>
            <a:r>
              <a:rPr lang="en-US" err="1"/>
              <a:t>fringilla</a:t>
            </a:r>
            <a:r>
              <a:rPr lang="en-US"/>
              <a:t>.</a:t>
            </a:r>
          </a:p>
        </p:txBody>
      </p:sp>
      <p:sp>
        <p:nvSpPr>
          <p:cNvPr id="3" name="Text Placeholder 2"/>
          <p:cNvSpPr>
            <a:spLocks noGrp="1"/>
          </p:cNvSpPr>
          <p:nvPr>
            <p:ph type="body" idx="1"/>
          </p:nvPr>
        </p:nvSpPr>
        <p:spPr>
          <a:xfrm>
            <a:off x="723900" y="2000250"/>
            <a:ext cx="10515600" cy="42291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924030" y="6356961"/>
            <a:ext cx="372620" cy="153629"/>
          </a:xfrm>
          <a:prstGeom prst="rect">
            <a:avLst/>
          </a:prstGeom>
          <a:noFill/>
          <a:effectLst/>
        </p:spPr>
        <p:txBody>
          <a:bodyPr vert="horz" lIns="182880" tIns="0" rIns="0" bIns="0" rtlCol="0" anchor="t"/>
          <a:lstStyle>
            <a:lvl1pPr algn="l">
              <a:defRPr sz="900" b="0" i="0">
                <a:solidFill>
                  <a:schemeClr val="tx1"/>
                </a:solidFill>
                <a:latin typeface="Segoe UI Light" panose="020B0502040204020203" pitchFamily="34" charset="0"/>
                <a:cs typeface="Segoe UI Light" panose="020B0502040204020203" pitchFamily="34" charset="0"/>
              </a:defRPr>
            </a:lvl1pPr>
          </a:lstStyle>
          <a:p>
            <a:fld id="{9406BE13-FF2C-3A41-A53B-D6BC2DDA0AE5}" type="slidenum">
              <a:rPr lang="en-US" smtClean="0"/>
              <a:pPr/>
              <a:t>‹#›</a:t>
            </a:fld>
            <a:endParaRPr lang="en-US"/>
          </a:p>
        </p:txBody>
      </p:sp>
      <p:sp>
        <p:nvSpPr>
          <p:cNvPr id="34" name="Date Placeholder 33">
            <a:extLst>
              <a:ext uri="{FF2B5EF4-FFF2-40B4-BE49-F238E27FC236}">
                <a16:creationId xmlns:a16="http://schemas.microsoft.com/office/drawing/2014/main" id="{B5A96CE3-2088-61D4-5DDC-9C1AE01106EF}"/>
              </a:ext>
            </a:extLst>
          </p:cNvPr>
          <p:cNvSpPr>
            <a:spLocks noGrp="1"/>
          </p:cNvSpPr>
          <p:nvPr>
            <p:ph type="dt" sz="half" idx="2"/>
          </p:nvPr>
        </p:nvSpPr>
        <p:spPr>
          <a:xfrm>
            <a:off x="9773920" y="6356961"/>
            <a:ext cx="1179830" cy="153629"/>
          </a:xfrm>
          <a:prstGeom prst="rect">
            <a:avLst/>
          </a:prstGeom>
          <a:gradFill flip="none" rotWithShape="1">
            <a:gsLst>
              <a:gs pos="98000">
                <a:schemeClr val="tx1">
                  <a:alpha val="1000"/>
                </a:schemeClr>
              </a:gs>
              <a:gs pos="99000">
                <a:schemeClr val="tx1"/>
              </a:gs>
            </a:gsLst>
            <a:lin ang="0" scaled="0"/>
            <a:tileRect/>
          </a:gradFill>
          <a:ln>
            <a:noFill/>
          </a:ln>
          <a:effectLst>
            <a:outerShdw dist="368300" sx="69000" sy="69000" algn="l" rotWithShape="0">
              <a:schemeClr val="bg1">
                <a:lumMod val="50000"/>
              </a:schemeClr>
            </a:outerShdw>
          </a:effectLst>
        </p:spPr>
        <p:txBody>
          <a:bodyPr vert="horz" lIns="0" tIns="0" rIns="137160" bIns="0" rtlCol="0" anchor="t"/>
          <a:lstStyle>
            <a:lvl1pPr algn="r">
              <a:defRPr sz="900" b="0" i="0">
                <a:solidFill>
                  <a:schemeClr val="tx1"/>
                </a:solidFill>
                <a:latin typeface="Segoe UI Light" panose="020B0502040204020203" pitchFamily="34" charset="0"/>
                <a:cs typeface="Segoe UI Light" panose="020B0502040204020203" pitchFamily="34" charset="0"/>
              </a:defRPr>
            </a:lvl1pPr>
          </a:lstStyle>
          <a:p>
            <a:r>
              <a:rPr lang="en-US"/>
              <a:t>Microsoft confidential</a:t>
            </a:r>
          </a:p>
        </p:txBody>
      </p:sp>
      <p:sp>
        <p:nvSpPr>
          <p:cNvPr id="5" name="Footer Placeholder 4"/>
          <p:cNvSpPr>
            <a:spLocks noGrp="1"/>
          </p:cNvSpPr>
          <p:nvPr>
            <p:ph type="ftr" sz="quarter" idx="3"/>
          </p:nvPr>
        </p:nvSpPr>
        <p:spPr>
          <a:xfrm>
            <a:off x="723900" y="6356961"/>
            <a:ext cx="2628900" cy="153630"/>
          </a:xfrm>
          <a:prstGeom prst="rect">
            <a:avLst/>
          </a:prstGeom>
          <a:noFill/>
          <a:effectLst/>
        </p:spPr>
        <p:txBody>
          <a:bodyPr vert="horz" lIns="0" tIns="0" rIns="182880" bIns="0" rtlCol="0" anchor="t"/>
          <a:lstStyle>
            <a:lvl1pPr algn="l">
              <a:defRPr sz="900" b="0" i="0">
                <a:solidFill>
                  <a:schemeClr val="tx1"/>
                </a:solidFill>
                <a:latin typeface="Segoe UI Light" panose="020B0502040204020203" pitchFamily="34" charset="0"/>
                <a:cs typeface="Segoe UI Light" panose="020B0502040204020203" pitchFamily="34" charset="0"/>
              </a:defRPr>
            </a:lvl1pPr>
          </a:lstStyle>
          <a:p>
            <a:r>
              <a:rPr lang="en-US"/>
              <a:t>Creating a scalable conversational UX</a:t>
            </a:r>
          </a:p>
        </p:txBody>
      </p:sp>
    </p:spTree>
    <p:extLst>
      <p:ext uri="{BB962C8B-B14F-4D97-AF65-F5344CB8AC3E}">
        <p14:creationId xmlns:p14="http://schemas.microsoft.com/office/powerpoint/2010/main" val="3781837659"/>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1200"/>
        </a:spcAft>
        <a:buFont typeface="Wingdings" pitchFamily="2" charset="2"/>
        <a:buChar char="§"/>
        <a:defRPr sz="2000" kern="1200">
          <a:solidFill>
            <a:schemeClr val="tx1"/>
          </a:solidFill>
          <a:latin typeface="+mn-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
          <p15:clr>
            <a:srgbClr val="F26B43"/>
          </p15:clr>
        </p15:guide>
        <p15:guide id="2" pos="456">
          <p15:clr>
            <a:srgbClr val="F26B43"/>
          </p15:clr>
        </p15:guide>
        <p15:guide id="4" pos="7368">
          <p15:clr>
            <a:srgbClr val="F26B43"/>
          </p15:clr>
        </p15:guide>
        <p15:guide id="7" orient="horz" pos="399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339402068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7" r:id="rId32"/>
    <p:sldLayoutId id="2147483868" r:id="rId33"/>
    <p:sldLayoutId id="2147483869" r:id="rId34"/>
    <p:sldLayoutId id="2147483870" r:id="rId35"/>
    <p:sldLayoutId id="2147483871" r:id="rId36"/>
    <p:sldLayoutId id="2147483872" r:id="rId37"/>
    <p:sldLayoutId id="2147483873" r:id="rId38"/>
    <p:sldLayoutId id="2147483874" r:id="rId39"/>
    <p:sldLayoutId id="2147483875" r:id="rId40"/>
    <p:sldLayoutId id="2147483876" r:id="rId41"/>
    <p:sldLayoutId id="2147483877" r:id="rId42"/>
    <p:sldLayoutId id="2147483878" r:id="rId43"/>
    <p:sldLayoutId id="2147483879" r:id="rId44"/>
    <p:sldLayoutId id="2147483880" r:id="rId45"/>
    <p:sldLayoutId id="2147483881" r:id="rId46"/>
    <p:sldLayoutId id="2147483882" r:id="rId47"/>
    <p:sldLayoutId id="2147483883" r:id="rId48"/>
    <p:sldLayoutId id="2147483884" r:id="rId49"/>
    <p:sldLayoutId id="2147483885" r:id="rId50"/>
    <p:sldLayoutId id="2147483886" r:id="rId51"/>
    <p:sldLayoutId id="2147483887" r:id="rId52"/>
    <p:sldLayoutId id="2147483888" r:id="rId53"/>
    <p:sldLayoutId id="2147483889" r:id="rId54"/>
    <p:sldLayoutId id="2147483890" r:id="rId55"/>
    <p:sldLayoutId id="2147483891" r:id="rId56"/>
    <p:sldLayoutId id="2147483892" r:id="rId57"/>
    <p:sldLayoutId id="2147483893" r:id="rId58"/>
    <p:sldLayoutId id="2147483894" r:id="rId59"/>
    <p:sldLayoutId id="2147483895" r:id="rId60"/>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9/18/2024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624064689"/>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4.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4.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image" Target="../media/image66.tiff"/></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111.xml"/><Relationship Id="rId5" Type="http://schemas.openxmlformats.org/officeDocument/2006/relationships/image" Target="../media/image56.svg"/><Relationship Id="rId4" Type="http://schemas.openxmlformats.org/officeDocument/2006/relationships/image" Target="../media/image5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111.xml"/><Relationship Id="rId5" Type="http://schemas.openxmlformats.org/officeDocument/2006/relationships/image" Target="../media/image56.sv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1.xml"/></Relationships>
</file>

<file path=ppt/slides/_rels/slide2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111.xml"/><Relationship Id="rId5" Type="http://schemas.openxmlformats.org/officeDocument/2006/relationships/image" Target="../media/image56.sv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3.xml"/><Relationship Id="rId1" Type="http://schemas.openxmlformats.org/officeDocument/2006/relationships/slideLayout" Target="../slideLayouts/slideLayout111.xml"/><Relationship Id="rId5" Type="http://schemas.openxmlformats.org/officeDocument/2006/relationships/image" Target="../media/image56.sv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semantic-kernel/overview/" TargetMode="External"/><Relationship Id="rId3" Type="http://schemas.openxmlformats.org/officeDocument/2006/relationships/hyperlink" Target="https://learn.microsoft.com/en-us/semantic-kernel/get-started/quick-start-guide/?toc=/semantic-kernel/toc.json&amp;source=recommendations&amp;tabs=Csharp" TargetMode="External"/><Relationship Id="rId7" Type="http://schemas.openxmlformats.org/officeDocument/2006/relationships/hyperlink" Target="https://github.com/microsoft/semantic-kernel" TargetMode="External"/><Relationship Id="rId2" Type="http://schemas.openxmlformats.org/officeDocument/2006/relationships/hyperlink" Target="https://learn.microsoft.com/en-us/semantic-kernel/" TargetMode="External"/><Relationship Id="rId1" Type="http://schemas.openxmlformats.org/officeDocument/2006/relationships/slideLayout" Target="../slideLayouts/slideLayout111.xml"/><Relationship Id="rId6" Type="http://schemas.openxmlformats.org/officeDocument/2006/relationships/hyperlink" Target="https://microsoft.sharepoint.com/teams/semantic-kernel/SitePages/Repo.aspx" TargetMode="External"/><Relationship Id="rId5" Type="http://schemas.openxmlformats.org/officeDocument/2006/relationships/hyperlink" Target="https://devblogs.microsoft.com/semantic-kernel/semantic-kernel-planner-improvements-with-embeddings-and-semantic-memory/" TargetMode="External"/><Relationship Id="rId4" Type="http://schemas.openxmlformats.org/officeDocument/2006/relationships/hyperlink" Target="https://devblogs.microsoft.com/semantic-kerne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11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116.xml"/><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54.jpeg"/><Relationship Id="rId7" Type="http://schemas.openxmlformats.org/officeDocument/2006/relationships/hyperlink" Target="https://devblogs.microsoft.com/semantic-kernel/" TargetMode="External"/><Relationship Id="rId2" Type="http://schemas.openxmlformats.org/officeDocument/2006/relationships/notesSlide" Target="../notesSlides/notesSlide4.xml"/><Relationship Id="rId1" Type="http://schemas.openxmlformats.org/officeDocument/2006/relationships/slideLayout" Target="../slideLayouts/slideLayout111.xml"/><Relationship Id="rId6" Type="http://schemas.openxmlformats.org/officeDocument/2006/relationships/hyperlink" Target="https://learn.microsoft.com/en-us/semantic-kernel/get-started/supported-languages" TargetMode="External"/><Relationship Id="rId5" Type="http://schemas.openxmlformats.org/officeDocument/2006/relationships/image" Target="../media/image56.sv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11.xml"/><Relationship Id="rId6" Type="http://schemas.openxmlformats.org/officeDocument/2006/relationships/image" Target="../media/image58.tiff"/><Relationship Id="rId5" Type="http://schemas.openxmlformats.org/officeDocument/2006/relationships/image" Target="../media/image56.sv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semantic-kernel/create-chains/" TargetMode="External"/><Relationship Id="rId2" Type="http://schemas.openxmlformats.org/officeDocument/2006/relationships/hyperlink" Target="https://learn.microsoft.com/en-us/semantic-kernel/create-chains/kernel" TargetMode="External"/><Relationship Id="rId1" Type="http://schemas.openxmlformats.org/officeDocument/2006/relationships/slideLayout" Target="../slideLayouts/slideLayout111.xml"/><Relationship Id="rId5" Type="http://schemas.openxmlformats.org/officeDocument/2006/relationships/hyperlink" Target="https://learn.microsoft.com/en-us/semantic-kernel/create-chains/planner" TargetMode="External"/><Relationship Id="rId4" Type="http://schemas.openxmlformats.org/officeDocument/2006/relationships/hyperlink" Target="https://learn.microsoft.com/en-us/semantic-kernel/memorie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62A70-DF9D-414F-648E-2F72A2E93234}"/>
              </a:ext>
            </a:extLst>
          </p:cNvPr>
          <p:cNvSpPr>
            <a:spLocks noGrp="1"/>
          </p:cNvSpPr>
          <p:nvPr>
            <p:ph type="ctrTitle"/>
          </p:nvPr>
        </p:nvSpPr>
        <p:spPr>
          <a:xfrm>
            <a:off x="731420" y="3325517"/>
            <a:ext cx="6301596" cy="1083374"/>
          </a:xfrm>
        </p:spPr>
        <p:txBody>
          <a:bodyPr/>
          <a:lstStyle/>
          <a:p>
            <a:r>
              <a:rPr lang="en-US" sz="4400"/>
              <a:t>Semantic Kernel</a:t>
            </a:r>
            <a:br>
              <a:rPr lang="en-US" sz="4400"/>
            </a:br>
            <a:r>
              <a:rPr lang="en-US" sz="4400"/>
              <a:t>Foundational Workshop</a:t>
            </a:r>
          </a:p>
        </p:txBody>
      </p:sp>
      <p:sp>
        <p:nvSpPr>
          <p:cNvPr id="3" name="Subtitle 2">
            <a:extLst>
              <a:ext uri="{FF2B5EF4-FFF2-40B4-BE49-F238E27FC236}">
                <a16:creationId xmlns:a16="http://schemas.microsoft.com/office/drawing/2014/main" id="{CC9598DC-A116-B407-1685-A9A42A6CE75C}"/>
              </a:ext>
            </a:extLst>
          </p:cNvPr>
          <p:cNvSpPr>
            <a:spLocks noGrp="1"/>
          </p:cNvSpPr>
          <p:nvPr>
            <p:ph type="subTitle" idx="1"/>
          </p:nvPr>
        </p:nvSpPr>
        <p:spPr>
          <a:xfrm>
            <a:off x="723247" y="4486129"/>
            <a:ext cx="6309769" cy="369332"/>
          </a:xfrm>
        </p:spPr>
        <p:txBody>
          <a:bodyPr/>
          <a:lstStyle/>
          <a:p>
            <a:r>
              <a:rPr lang="en-US" sz="2400"/>
              <a:t>Plugins, planners, and personas.</a:t>
            </a:r>
          </a:p>
        </p:txBody>
      </p:sp>
      <p:sp>
        <p:nvSpPr>
          <p:cNvPr id="10" name="AutoShape 4">
            <a:extLst>
              <a:ext uri="{FF2B5EF4-FFF2-40B4-BE49-F238E27FC236}">
                <a16:creationId xmlns:a16="http://schemas.microsoft.com/office/drawing/2014/main" id="{C3F692DE-D73F-F735-9DA3-D2CAB90D1F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822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2FD8-D22F-74BF-189D-8D53D5D22DBE}"/>
              </a:ext>
            </a:extLst>
          </p:cNvPr>
          <p:cNvSpPr>
            <a:spLocks noGrp="1"/>
          </p:cNvSpPr>
          <p:nvPr>
            <p:ph type="title"/>
          </p:nvPr>
        </p:nvSpPr>
        <p:spPr/>
        <p:txBody>
          <a:bodyPr/>
          <a:lstStyle/>
          <a:p>
            <a:r>
              <a:rPr lang="en-US" dirty="0"/>
              <a:t>What </a:t>
            </a:r>
            <a:r>
              <a:rPr lang="en-US" i="1" dirty="0"/>
              <a:t>is</a:t>
            </a:r>
            <a:r>
              <a:rPr lang="en-US" dirty="0"/>
              <a:t> a plugin?</a:t>
            </a:r>
          </a:p>
        </p:txBody>
      </p:sp>
      <p:sp>
        <p:nvSpPr>
          <p:cNvPr id="4" name="Text Placeholder 3">
            <a:extLst>
              <a:ext uri="{FF2B5EF4-FFF2-40B4-BE49-F238E27FC236}">
                <a16:creationId xmlns:a16="http://schemas.microsoft.com/office/drawing/2014/main" id="{8B48AA34-BD80-A15F-CDD7-7DFAFB24AEB4}"/>
              </a:ext>
            </a:extLst>
          </p:cNvPr>
          <p:cNvSpPr>
            <a:spLocks noGrp="1"/>
          </p:cNvSpPr>
          <p:nvPr>
            <p:ph type="body" sz="half" idx="2"/>
          </p:nvPr>
        </p:nvSpPr>
        <p:spPr>
          <a:xfrm>
            <a:off x="731839" y="2000250"/>
            <a:ext cx="3192461" cy="820155"/>
          </a:xfrm>
        </p:spPr>
        <p:txBody>
          <a:bodyPr/>
          <a:lstStyle/>
          <a:p>
            <a:r>
              <a:rPr lang="en-US"/>
              <a:t>Chatbots are </a:t>
            </a:r>
            <a:r>
              <a:rPr lang="en-US" i="1"/>
              <a:t>nice</a:t>
            </a:r>
            <a:r>
              <a:rPr lang="en-US"/>
              <a:t>, but they aren’t </a:t>
            </a:r>
            <a:r>
              <a:rPr lang="en-US" i="1"/>
              <a:t>useful</a:t>
            </a:r>
            <a:r>
              <a:rPr lang="en-US"/>
              <a:t> to your users until they can interact with the real world by…</a:t>
            </a:r>
          </a:p>
        </p:txBody>
      </p:sp>
      <p:sp>
        <p:nvSpPr>
          <p:cNvPr id="22" name="Text Placeholder 21">
            <a:extLst>
              <a:ext uri="{FF2B5EF4-FFF2-40B4-BE49-F238E27FC236}">
                <a16:creationId xmlns:a16="http://schemas.microsoft.com/office/drawing/2014/main" id="{130843BC-345E-1FA3-28E7-5173AD242246}"/>
              </a:ext>
            </a:extLst>
          </p:cNvPr>
          <p:cNvSpPr>
            <a:spLocks noGrp="1"/>
          </p:cNvSpPr>
          <p:nvPr>
            <p:ph type="body" sz="quarter" idx="20"/>
          </p:nvPr>
        </p:nvSpPr>
        <p:spPr>
          <a:xfrm>
            <a:off x="723900" y="523101"/>
            <a:ext cx="3362578" cy="276999"/>
          </a:xfrm>
        </p:spPr>
        <p:txBody>
          <a:bodyPr/>
          <a:lstStyle/>
          <a:p>
            <a:r>
              <a:rPr lang="en-US"/>
              <a:t>Connect AI to the real world</a:t>
            </a:r>
          </a:p>
        </p:txBody>
      </p:sp>
      <p:sp>
        <p:nvSpPr>
          <p:cNvPr id="1024" name="TextBox 1023">
            <a:extLst>
              <a:ext uri="{FF2B5EF4-FFF2-40B4-BE49-F238E27FC236}">
                <a16:creationId xmlns:a16="http://schemas.microsoft.com/office/drawing/2014/main" id="{AA31F452-C48B-FEDC-5554-630F8B831BBA}"/>
              </a:ext>
            </a:extLst>
          </p:cNvPr>
          <p:cNvSpPr txBox="1"/>
          <p:nvPr/>
        </p:nvSpPr>
        <p:spPr>
          <a:xfrm>
            <a:off x="764360" y="2937460"/>
            <a:ext cx="2225289" cy="2400657"/>
          </a:xfrm>
          <a:prstGeom prst="rect">
            <a:avLst/>
          </a:prstGeom>
          <a:noFill/>
        </p:spPr>
        <p:txBody>
          <a:bodyPr wrap="none" rtlCol="0">
            <a:spAutoFit/>
          </a:bodyPr>
          <a:lstStyle/>
          <a:p>
            <a:pPr marL="342900" indent="-342900" algn="l">
              <a:spcAft>
                <a:spcPts val="1800"/>
              </a:spcAft>
              <a:buFont typeface="+mj-lt"/>
              <a:buAutoNum type="arabicPeriod"/>
            </a:pPr>
            <a:r>
              <a:rPr lang="en-US"/>
              <a:t>Retrieve data</a:t>
            </a:r>
          </a:p>
          <a:p>
            <a:pPr marL="342900" indent="-342900" algn="l">
              <a:spcAft>
                <a:spcPts val="1800"/>
              </a:spcAft>
              <a:buFont typeface="+mj-lt"/>
              <a:buAutoNum type="arabicPeriod"/>
            </a:pPr>
            <a:r>
              <a:rPr lang="en-US"/>
              <a:t>Sending emails</a:t>
            </a:r>
          </a:p>
          <a:p>
            <a:pPr marL="342900" indent="-342900">
              <a:spcAft>
                <a:spcPts val="1800"/>
              </a:spcAft>
              <a:buFont typeface="+mj-lt"/>
              <a:buAutoNum type="arabicPeriod"/>
            </a:pPr>
            <a:r>
              <a:rPr lang="en-US"/>
              <a:t>Completing sales</a:t>
            </a:r>
          </a:p>
          <a:p>
            <a:pPr marL="342900" indent="-342900" algn="l">
              <a:spcAft>
                <a:spcPts val="1800"/>
              </a:spcAft>
              <a:buFont typeface="+mj-lt"/>
              <a:buAutoNum type="arabicPeriod"/>
            </a:pPr>
            <a:r>
              <a:rPr lang="en-US"/>
              <a:t>Making orders</a:t>
            </a:r>
          </a:p>
          <a:p>
            <a:pPr marL="342900" indent="-342900" algn="l">
              <a:spcAft>
                <a:spcPts val="1800"/>
              </a:spcAft>
              <a:buFont typeface="+mj-lt"/>
              <a:buAutoNum type="arabicPeriod"/>
            </a:pPr>
            <a:r>
              <a:rPr lang="en-US"/>
              <a:t>And more!</a:t>
            </a:r>
          </a:p>
        </p:txBody>
      </p:sp>
      <p:sp>
        <p:nvSpPr>
          <p:cNvPr id="1025" name="Oval 1024">
            <a:extLst>
              <a:ext uri="{FF2B5EF4-FFF2-40B4-BE49-F238E27FC236}">
                <a16:creationId xmlns:a16="http://schemas.microsoft.com/office/drawing/2014/main" id="{5DEEB3FC-2E3B-0485-C31D-C0C644E00E1C}"/>
              </a:ext>
            </a:extLst>
          </p:cNvPr>
          <p:cNvSpPr/>
          <p:nvPr/>
        </p:nvSpPr>
        <p:spPr>
          <a:xfrm>
            <a:off x="713887" y="2951636"/>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1</a:t>
            </a:r>
          </a:p>
        </p:txBody>
      </p:sp>
      <p:sp>
        <p:nvSpPr>
          <p:cNvPr id="1027" name="Oval 1026">
            <a:extLst>
              <a:ext uri="{FF2B5EF4-FFF2-40B4-BE49-F238E27FC236}">
                <a16:creationId xmlns:a16="http://schemas.microsoft.com/office/drawing/2014/main" id="{705F0A76-45AC-926D-CA20-2C5AFFDF638B}"/>
              </a:ext>
            </a:extLst>
          </p:cNvPr>
          <p:cNvSpPr/>
          <p:nvPr/>
        </p:nvSpPr>
        <p:spPr>
          <a:xfrm>
            <a:off x="713887" y="3462230"/>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2</a:t>
            </a:r>
          </a:p>
        </p:txBody>
      </p:sp>
      <p:sp>
        <p:nvSpPr>
          <p:cNvPr id="1028" name="Oval 1027">
            <a:extLst>
              <a:ext uri="{FF2B5EF4-FFF2-40B4-BE49-F238E27FC236}">
                <a16:creationId xmlns:a16="http://schemas.microsoft.com/office/drawing/2014/main" id="{1538FE17-D906-B5B9-8CE6-768656EAC8BB}"/>
              </a:ext>
            </a:extLst>
          </p:cNvPr>
          <p:cNvSpPr/>
          <p:nvPr/>
        </p:nvSpPr>
        <p:spPr>
          <a:xfrm>
            <a:off x="713887" y="3964732"/>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3</a:t>
            </a:r>
          </a:p>
        </p:txBody>
      </p:sp>
      <p:sp>
        <p:nvSpPr>
          <p:cNvPr id="1029" name="Oval 1028">
            <a:extLst>
              <a:ext uri="{FF2B5EF4-FFF2-40B4-BE49-F238E27FC236}">
                <a16:creationId xmlns:a16="http://schemas.microsoft.com/office/drawing/2014/main" id="{F870376B-A66A-1851-4B8B-F7F69388702E}"/>
              </a:ext>
            </a:extLst>
          </p:cNvPr>
          <p:cNvSpPr/>
          <p:nvPr/>
        </p:nvSpPr>
        <p:spPr>
          <a:xfrm>
            <a:off x="713887" y="4454808"/>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4</a:t>
            </a:r>
          </a:p>
        </p:txBody>
      </p:sp>
      <p:sp>
        <p:nvSpPr>
          <p:cNvPr id="1030" name="Oval 1029">
            <a:extLst>
              <a:ext uri="{FF2B5EF4-FFF2-40B4-BE49-F238E27FC236}">
                <a16:creationId xmlns:a16="http://schemas.microsoft.com/office/drawing/2014/main" id="{DF06C6F6-7C31-DE22-E156-D3248DAAACF9}"/>
              </a:ext>
            </a:extLst>
          </p:cNvPr>
          <p:cNvSpPr/>
          <p:nvPr/>
        </p:nvSpPr>
        <p:spPr>
          <a:xfrm>
            <a:off x="713887" y="4977242"/>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5</a:t>
            </a:r>
          </a:p>
        </p:txBody>
      </p:sp>
      <p:sp>
        <p:nvSpPr>
          <p:cNvPr id="1031" name="Rectangle 1030">
            <a:extLst>
              <a:ext uri="{FF2B5EF4-FFF2-40B4-BE49-F238E27FC236}">
                <a16:creationId xmlns:a16="http://schemas.microsoft.com/office/drawing/2014/main" id="{16A24EF3-654E-0E31-C75D-4C19DEEDA591}"/>
              </a:ext>
            </a:extLst>
          </p:cNvPr>
          <p:cNvSpPr/>
          <p:nvPr/>
        </p:nvSpPr>
        <p:spPr>
          <a:xfrm>
            <a:off x="4376057" y="0"/>
            <a:ext cx="7815943"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57B9ED46-71C9-B25C-4AB4-D1908E9924B0}"/>
              </a:ext>
            </a:extLst>
          </p:cNvPr>
          <p:cNvSpPr>
            <a:spLocks noGrp="1"/>
          </p:cNvSpPr>
          <p:nvPr>
            <p:ph type="dt" sz="half" idx="10"/>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2B60916F-A5AD-AF9E-E677-FB92760ACB65}"/>
              </a:ext>
            </a:extLst>
          </p:cNvPr>
          <p:cNvSpPr>
            <a:spLocks noGrp="1"/>
          </p:cNvSpPr>
          <p:nvPr>
            <p:ph type="sldNum" sz="quarter" idx="12"/>
          </p:nvPr>
        </p:nvSpPr>
        <p:spPr/>
        <p:txBody>
          <a:bodyPr/>
          <a:lstStyle/>
          <a:p>
            <a:fld id="{9406BE13-FF2C-3A41-A53B-D6BC2DDA0AE5}" type="slidenum">
              <a:rPr lang="en-US" smtClean="0"/>
              <a:pPr/>
              <a:t>10</a:t>
            </a:fld>
            <a:endParaRPr lang="en-US">
              <a:solidFill>
                <a:schemeClr val="bg1">
                  <a:lumMod val="85000"/>
                </a:schemeClr>
              </a:solidFill>
            </a:endParaRPr>
          </a:p>
        </p:txBody>
      </p:sp>
      <p:grpSp>
        <p:nvGrpSpPr>
          <p:cNvPr id="59" name="Group 58">
            <a:extLst>
              <a:ext uri="{FF2B5EF4-FFF2-40B4-BE49-F238E27FC236}">
                <a16:creationId xmlns:a16="http://schemas.microsoft.com/office/drawing/2014/main" id="{DD99210F-C433-F391-AD71-6D598C9A8D90}"/>
              </a:ext>
            </a:extLst>
          </p:cNvPr>
          <p:cNvGrpSpPr/>
          <p:nvPr/>
        </p:nvGrpSpPr>
        <p:grpSpPr>
          <a:xfrm>
            <a:off x="5627540" y="1351990"/>
            <a:ext cx="5463803" cy="4533991"/>
            <a:chOff x="3232223" y="1357336"/>
            <a:chExt cx="5463803" cy="4533991"/>
          </a:xfrm>
        </p:grpSpPr>
        <p:pic>
          <p:nvPicPr>
            <p:cNvPr id="60" name="Picture 59">
              <a:extLst>
                <a:ext uri="{FF2B5EF4-FFF2-40B4-BE49-F238E27FC236}">
                  <a16:creationId xmlns:a16="http://schemas.microsoft.com/office/drawing/2014/main" id="{2D65A3F1-C388-43A3-72E2-93FDD3CAF5A0}"/>
                </a:ext>
              </a:extLst>
            </p:cNvPr>
            <p:cNvPicPr>
              <a:picLocks noChangeAspect="1"/>
            </p:cNvPicPr>
            <p:nvPr/>
          </p:nvPicPr>
          <p:blipFill>
            <a:blip r:embed="rId2"/>
            <a:stretch>
              <a:fillRect/>
            </a:stretch>
          </p:blipFill>
          <p:spPr>
            <a:xfrm>
              <a:off x="3232223" y="1685650"/>
              <a:ext cx="757706" cy="757706"/>
            </a:xfrm>
            <a:prstGeom prst="rect">
              <a:avLst/>
            </a:prstGeom>
          </p:spPr>
        </p:pic>
        <p:pic>
          <p:nvPicPr>
            <p:cNvPr id="1026" name="Picture 1025">
              <a:extLst>
                <a:ext uri="{FF2B5EF4-FFF2-40B4-BE49-F238E27FC236}">
                  <a16:creationId xmlns:a16="http://schemas.microsoft.com/office/drawing/2014/main" id="{D4FBBF57-A338-53FF-06DC-99AAF01F649D}"/>
                </a:ext>
              </a:extLst>
            </p:cNvPr>
            <p:cNvPicPr>
              <a:picLocks noChangeAspect="1"/>
            </p:cNvPicPr>
            <p:nvPr/>
          </p:nvPicPr>
          <p:blipFill>
            <a:blip r:embed="rId3"/>
            <a:stretch>
              <a:fillRect/>
            </a:stretch>
          </p:blipFill>
          <p:spPr>
            <a:xfrm>
              <a:off x="4738246" y="1658201"/>
              <a:ext cx="745860" cy="820155"/>
            </a:xfrm>
            <a:prstGeom prst="rect">
              <a:avLst/>
            </a:prstGeom>
          </p:spPr>
        </p:pic>
        <p:pic>
          <p:nvPicPr>
            <p:cNvPr id="1032" name="Picture 2" descr="Bing Logo, symbol, meaning, history, PNG">
              <a:extLst>
                <a:ext uri="{FF2B5EF4-FFF2-40B4-BE49-F238E27FC236}">
                  <a16:creationId xmlns:a16="http://schemas.microsoft.com/office/drawing/2014/main" id="{BCC518E8-C01F-33D5-5F83-8E556A94FF5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83826" y="1675425"/>
              <a:ext cx="1416897" cy="797005"/>
            </a:xfrm>
            <a:prstGeom prst="rect">
              <a:avLst/>
            </a:pr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0958A32D-DDCE-014A-CC80-1B6ED05EE4A1}"/>
                </a:ext>
              </a:extLst>
            </p:cNvPr>
            <p:cNvGrpSpPr/>
            <p:nvPr/>
          </p:nvGrpSpPr>
          <p:grpSpPr>
            <a:xfrm>
              <a:off x="5003940" y="3231113"/>
              <a:ext cx="1910886" cy="925709"/>
              <a:chOff x="2539327" y="4177240"/>
              <a:chExt cx="3296072" cy="1596748"/>
            </a:xfrm>
          </p:grpSpPr>
          <p:sp>
            <p:nvSpPr>
              <p:cNvPr id="1054" name="Rounded Rectangle 1053">
                <a:extLst>
                  <a:ext uri="{FF2B5EF4-FFF2-40B4-BE49-F238E27FC236}">
                    <a16:creationId xmlns:a16="http://schemas.microsoft.com/office/drawing/2014/main" id="{782A43B5-2EE7-297F-3C78-39103FF00BC8}"/>
                  </a:ext>
                </a:extLst>
              </p:cNvPr>
              <p:cNvSpPr/>
              <p:nvPr/>
            </p:nvSpPr>
            <p:spPr>
              <a:xfrm>
                <a:off x="2539327" y="4177240"/>
                <a:ext cx="2834862" cy="1122149"/>
              </a:xfrm>
              <a:prstGeom prst="roundRect">
                <a:avLst>
                  <a:gd name="adj" fmla="val 4656"/>
                </a:avLst>
              </a:prstGeom>
              <a:solidFill>
                <a:schemeClr val="bg1"/>
              </a:solidFill>
              <a:ln>
                <a:solidFill>
                  <a:schemeClr val="bg1">
                    <a:lumMod val="95000"/>
                  </a:schemeClr>
                </a:solidFill>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5" name="Rounded Rectangle 1054">
                <a:extLst>
                  <a:ext uri="{FF2B5EF4-FFF2-40B4-BE49-F238E27FC236}">
                    <a16:creationId xmlns:a16="http://schemas.microsoft.com/office/drawing/2014/main" id="{6506057D-1DFE-1B23-BDC6-7D5A43243F0C}"/>
                  </a:ext>
                </a:extLst>
              </p:cNvPr>
              <p:cNvSpPr/>
              <p:nvPr/>
            </p:nvSpPr>
            <p:spPr>
              <a:xfrm>
                <a:off x="2769932" y="4420477"/>
                <a:ext cx="2834862" cy="1122149"/>
              </a:xfrm>
              <a:prstGeom prst="roundRect">
                <a:avLst>
                  <a:gd name="adj" fmla="val 4656"/>
                </a:avLst>
              </a:prstGeom>
              <a:solidFill>
                <a:schemeClr val="bg1"/>
              </a:solidFill>
              <a:ln>
                <a:solidFill>
                  <a:schemeClr val="bg1">
                    <a:lumMod val="95000"/>
                  </a:schemeClr>
                </a:solidFill>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6" name="Rounded Rectangle 1055">
                <a:extLst>
                  <a:ext uri="{FF2B5EF4-FFF2-40B4-BE49-F238E27FC236}">
                    <a16:creationId xmlns:a16="http://schemas.microsoft.com/office/drawing/2014/main" id="{5EE90C9A-AA9A-8ED4-4AA7-B3F58FAA764C}"/>
                  </a:ext>
                </a:extLst>
              </p:cNvPr>
              <p:cNvSpPr/>
              <p:nvPr/>
            </p:nvSpPr>
            <p:spPr>
              <a:xfrm>
                <a:off x="3000537" y="4651839"/>
                <a:ext cx="2834862" cy="1122149"/>
              </a:xfrm>
              <a:prstGeom prst="roundRect">
                <a:avLst>
                  <a:gd name="adj" fmla="val 4656"/>
                </a:avLst>
              </a:prstGeom>
              <a:solidFill>
                <a:schemeClr val="bg1"/>
              </a:solidFill>
              <a:ln>
                <a:solidFill>
                  <a:schemeClr val="bg1">
                    <a:lumMod val="95000"/>
                  </a:schemeClr>
                </a:solidFill>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90000"/>
                        <a:lumOff val="10000"/>
                      </a:schemeClr>
                    </a:solidFill>
                    <a:latin typeface="+mj-lt"/>
                  </a:rPr>
                  <a:t>AI Plugins</a:t>
                </a:r>
              </a:p>
            </p:txBody>
          </p:sp>
        </p:grpSp>
        <p:sp>
          <p:nvSpPr>
            <p:cNvPr id="1034" name="TextBox 1033">
              <a:extLst>
                <a:ext uri="{FF2B5EF4-FFF2-40B4-BE49-F238E27FC236}">
                  <a16:creationId xmlns:a16="http://schemas.microsoft.com/office/drawing/2014/main" id="{4FDF291F-AF3E-9665-BF87-E0468FADBAF0}"/>
                </a:ext>
              </a:extLst>
            </p:cNvPr>
            <p:cNvSpPr txBox="1"/>
            <p:nvPr/>
          </p:nvSpPr>
          <p:spPr>
            <a:xfrm>
              <a:off x="3245479" y="1358520"/>
              <a:ext cx="702115" cy="215444"/>
            </a:xfrm>
            <a:prstGeom prst="rect">
              <a:avLst/>
            </a:prstGeom>
            <a:noFill/>
          </p:spPr>
          <p:txBody>
            <a:bodyPr wrap="none" lIns="0" tIns="0" rIns="0" bIns="0" rtlCol="0">
              <a:spAutoFit/>
            </a:bodyPr>
            <a:lstStyle/>
            <a:p>
              <a:pPr algn="ctr"/>
              <a:r>
                <a:rPr lang="en-US" sz="1400" dirty="0">
                  <a:latin typeface="+mj-lt"/>
                </a:rPr>
                <a:t>ChatGPT</a:t>
              </a:r>
            </a:p>
          </p:txBody>
        </p:sp>
        <p:sp>
          <p:nvSpPr>
            <p:cNvPr id="1035" name="TextBox 1034">
              <a:extLst>
                <a:ext uri="{FF2B5EF4-FFF2-40B4-BE49-F238E27FC236}">
                  <a16:creationId xmlns:a16="http://schemas.microsoft.com/office/drawing/2014/main" id="{60652EA0-225F-A1DF-FB68-D4C9EAEA92A4}"/>
                </a:ext>
              </a:extLst>
            </p:cNvPr>
            <p:cNvSpPr txBox="1"/>
            <p:nvPr/>
          </p:nvSpPr>
          <p:spPr>
            <a:xfrm>
              <a:off x="4557337" y="1358519"/>
              <a:ext cx="1107675" cy="215444"/>
            </a:xfrm>
            <a:prstGeom prst="rect">
              <a:avLst/>
            </a:prstGeom>
            <a:noFill/>
          </p:spPr>
          <p:txBody>
            <a:bodyPr wrap="none" lIns="0" tIns="0" rIns="0" bIns="0" rtlCol="0">
              <a:spAutoFit/>
            </a:bodyPr>
            <a:lstStyle/>
            <a:p>
              <a:pPr algn="ctr"/>
              <a:r>
                <a:rPr lang="en-US" sz="1400">
                  <a:latin typeface="+mj-lt"/>
                </a:rPr>
                <a:t>M365 Copilot</a:t>
              </a:r>
            </a:p>
          </p:txBody>
        </p:sp>
        <p:sp>
          <p:nvSpPr>
            <p:cNvPr id="1036" name="TextBox 1035">
              <a:extLst>
                <a:ext uri="{FF2B5EF4-FFF2-40B4-BE49-F238E27FC236}">
                  <a16:creationId xmlns:a16="http://schemas.microsoft.com/office/drawing/2014/main" id="{A5E53491-0188-173D-ECF7-78A568C5C7E6}"/>
                </a:ext>
              </a:extLst>
            </p:cNvPr>
            <p:cNvSpPr txBox="1"/>
            <p:nvPr/>
          </p:nvSpPr>
          <p:spPr>
            <a:xfrm>
              <a:off x="6425534" y="1357828"/>
              <a:ext cx="367087" cy="215444"/>
            </a:xfrm>
            <a:prstGeom prst="rect">
              <a:avLst/>
            </a:prstGeom>
            <a:noFill/>
          </p:spPr>
          <p:txBody>
            <a:bodyPr wrap="none" lIns="0" tIns="0" rIns="0" bIns="0" rtlCol="0">
              <a:spAutoFit/>
            </a:bodyPr>
            <a:lstStyle/>
            <a:p>
              <a:pPr algn="ctr"/>
              <a:r>
                <a:rPr lang="en-US" sz="1400">
                  <a:latin typeface="+mj-lt"/>
                </a:rPr>
                <a:t>Bing</a:t>
              </a:r>
            </a:p>
          </p:txBody>
        </p:sp>
        <p:grpSp>
          <p:nvGrpSpPr>
            <p:cNvPr id="1037" name="Group 1036">
              <a:extLst>
                <a:ext uri="{FF2B5EF4-FFF2-40B4-BE49-F238E27FC236}">
                  <a16:creationId xmlns:a16="http://schemas.microsoft.com/office/drawing/2014/main" id="{CFFB354B-A4FA-AFE5-6D58-8D781C18D929}"/>
                </a:ext>
              </a:extLst>
            </p:cNvPr>
            <p:cNvGrpSpPr/>
            <p:nvPr/>
          </p:nvGrpSpPr>
          <p:grpSpPr>
            <a:xfrm>
              <a:off x="7713509" y="1740678"/>
              <a:ext cx="665549" cy="665549"/>
              <a:chOff x="8976315" y="1270659"/>
              <a:chExt cx="1140032" cy="1140032"/>
            </a:xfrm>
          </p:grpSpPr>
          <p:sp>
            <p:nvSpPr>
              <p:cNvPr id="1051" name="Rectangle 1050">
                <a:extLst>
                  <a:ext uri="{FF2B5EF4-FFF2-40B4-BE49-F238E27FC236}">
                    <a16:creationId xmlns:a16="http://schemas.microsoft.com/office/drawing/2014/main" id="{41EDA922-2B2F-CC53-C96B-9B01359EC2AB}"/>
                  </a:ext>
                </a:extLst>
              </p:cNvPr>
              <p:cNvSpPr/>
              <p:nvPr/>
            </p:nvSpPr>
            <p:spPr>
              <a:xfrm>
                <a:off x="8977745" y="1840675"/>
                <a:ext cx="570016" cy="5700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52" name="Rectangle 1051">
                <a:extLst>
                  <a:ext uri="{FF2B5EF4-FFF2-40B4-BE49-F238E27FC236}">
                    <a16:creationId xmlns:a16="http://schemas.microsoft.com/office/drawing/2014/main" id="{1ADFE76B-9C8E-C1C9-982E-233403FFA82E}"/>
                  </a:ext>
                </a:extLst>
              </p:cNvPr>
              <p:cNvSpPr/>
              <p:nvPr/>
            </p:nvSpPr>
            <p:spPr>
              <a:xfrm>
                <a:off x="8976315" y="1270659"/>
                <a:ext cx="570016" cy="5700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53" name="Rectangle 1052">
                <a:extLst>
                  <a:ext uri="{FF2B5EF4-FFF2-40B4-BE49-F238E27FC236}">
                    <a16:creationId xmlns:a16="http://schemas.microsoft.com/office/drawing/2014/main" id="{AE8C2485-E17E-3CD6-F5F6-FBB07BA946F3}"/>
                  </a:ext>
                </a:extLst>
              </p:cNvPr>
              <p:cNvSpPr/>
              <p:nvPr/>
            </p:nvSpPr>
            <p:spPr>
              <a:xfrm>
                <a:off x="9546331" y="1270659"/>
                <a:ext cx="570016" cy="5700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038" name="TextBox 1037">
              <a:extLst>
                <a:ext uri="{FF2B5EF4-FFF2-40B4-BE49-F238E27FC236}">
                  <a16:creationId xmlns:a16="http://schemas.microsoft.com/office/drawing/2014/main" id="{5D0DAA88-69EB-2C06-5764-01C3B3FAE266}"/>
                </a:ext>
              </a:extLst>
            </p:cNvPr>
            <p:cNvSpPr txBox="1"/>
            <p:nvPr/>
          </p:nvSpPr>
          <p:spPr>
            <a:xfrm>
              <a:off x="7379896" y="1357336"/>
              <a:ext cx="1316130" cy="215444"/>
            </a:xfrm>
            <a:prstGeom prst="rect">
              <a:avLst/>
            </a:prstGeom>
            <a:noFill/>
          </p:spPr>
          <p:txBody>
            <a:bodyPr wrap="none" lIns="0" tIns="0" rIns="0" bIns="0" rtlCol="0">
              <a:spAutoFit/>
            </a:bodyPr>
            <a:lstStyle/>
            <a:p>
              <a:pPr algn="ctr"/>
              <a:r>
                <a:rPr lang="en-US" sz="1400">
                  <a:latin typeface="+mj-lt"/>
                </a:rPr>
                <a:t>Your application</a:t>
              </a:r>
            </a:p>
          </p:txBody>
        </p:sp>
        <p:cxnSp>
          <p:nvCxnSpPr>
            <p:cNvPr id="1039" name="Straight Connector 1038">
              <a:extLst>
                <a:ext uri="{FF2B5EF4-FFF2-40B4-BE49-F238E27FC236}">
                  <a16:creationId xmlns:a16="http://schemas.microsoft.com/office/drawing/2014/main" id="{EADE701D-9113-2CDD-BAD1-29363978D4FB}"/>
                </a:ext>
              </a:extLst>
            </p:cNvPr>
            <p:cNvCxnSpPr>
              <a:cxnSpLocks/>
              <a:stCxn id="1041" idx="2"/>
              <a:endCxn id="1040" idx="2"/>
            </p:cNvCxnSpPr>
            <p:nvPr/>
          </p:nvCxnSpPr>
          <p:spPr>
            <a:xfrm>
              <a:off x="3704295" y="2788392"/>
              <a:ext cx="4226099" cy="0"/>
            </a:xfrm>
            <a:prstGeom prst="line">
              <a:avLst/>
            </a:prstGeom>
            <a:ln w="28575" cap="rnd">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0" name="Arc 1039">
              <a:extLst>
                <a:ext uri="{FF2B5EF4-FFF2-40B4-BE49-F238E27FC236}">
                  <a16:creationId xmlns:a16="http://schemas.microsoft.com/office/drawing/2014/main" id="{02A4FAC4-87E8-91A7-80F7-67D0B02D49D9}"/>
                </a:ext>
              </a:extLst>
            </p:cNvPr>
            <p:cNvSpPr/>
            <p:nvPr/>
          </p:nvSpPr>
          <p:spPr>
            <a:xfrm rot="5400000">
              <a:off x="7848326" y="2598565"/>
              <a:ext cx="164136" cy="215517"/>
            </a:xfrm>
            <a:prstGeom prst="arc">
              <a:avLst/>
            </a:prstGeom>
            <a:ln w="285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41" name="Arc 1040">
              <a:extLst>
                <a:ext uri="{FF2B5EF4-FFF2-40B4-BE49-F238E27FC236}">
                  <a16:creationId xmlns:a16="http://schemas.microsoft.com/office/drawing/2014/main" id="{F88D8A28-EB36-DA1A-EC72-272247856CA1}"/>
                </a:ext>
              </a:extLst>
            </p:cNvPr>
            <p:cNvSpPr/>
            <p:nvPr/>
          </p:nvSpPr>
          <p:spPr>
            <a:xfrm rot="5400000" flipV="1">
              <a:off x="3622226" y="2598565"/>
              <a:ext cx="164136" cy="215517"/>
            </a:xfrm>
            <a:prstGeom prst="arc">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42" name="Straight Connector 1041">
              <a:extLst>
                <a:ext uri="{FF2B5EF4-FFF2-40B4-BE49-F238E27FC236}">
                  <a16:creationId xmlns:a16="http://schemas.microsoft.com/office/drawing/2014/main" id="{5807A12B-587C-3F63-18F0-5BD7CD4141A3}"/>
                </a:ext>
              </a:extLst>
            </p:cNvPr>
            <p:cNvCxnSpPr>
              <a:cxnSpLocks/>
            </p:cNvCxnSpPr>
            <p:nvPr/>
          </p:nvCxnSpPr>
          <p:spPr>
            <a:xfrm>
              <a:off x="5111176" y="2639074"/>
              <a:ext cx="0" cy="149318"/>
            </a:xfrm>
            <a:prstGeom prst="line">
              <a:avLst/>
            </a:prstGeom>
            <a:ln w="28575"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212928B4-E287-6A67-3B9E-B1E13B3828C3}"/>
                </a:ext>
              </a:extLst>
            </p:cNvPr>
            <p:cNvCxnSpPr>
              <a:cxnSpLocks/>
            </p:cNvCxnSpPr>
            <p:nvPr/>
          </p:nvCxnSpPr>
          <p:spPr>
            <a:xfrm>
              <a:off x="8038152" y="2623589"/>
              <a:ext cx="0" cy="77313"/>
            </a:xfrm>
            <a:prstGeom prst="line">
              <a:avLst/>
            </a:prstGeom>
            <a:ln w="285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33CB88BB-1190-E21F-1759-8D4E94387907}"/>
                </a:ext>
              </a:extLst>
            </p:cNvPr>
            <p:cNvCxnSpPr>
              <a:cxnSpLocks/>
            </p:cNvCxnSpPr>
            <p:nvPr/>
          </p:nvCxnSpPr>
          <p:spPr>
            <a:xfrm>
              <a:off x="3596536" y="2623589"/>
              <a:ext cx="0" cy="77313"/>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931061BB-BCB1-DA27-E7FD-A60F10312490}"/>
                </a:ext>
              </a:extLst>
            </p:cNvPr>
            <p:cNvCxnSpPr>
              <a:cxnSpLocks/>
            </p:cNvCxnSpPr>
            <p:nvPr/>
          </p:nvCxnSpPr>
          <p:spPr>
            <a:xfrm>
              <a:off x="6603168" y="2623589"/>
              <a:ext cx="0" cy="149318"/>
            </a:xfrm>
            <a:prstGeom prst="line">
              <a:avLst/>
            </a:prstGeom>
            <a:ln w="28575"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1F03E438-ABD2-5974-DBB9-207C2BE5BBFA}"/>
                </a:ext>
              </a:extLst>
            </p:cNvPr>
            <p:cNvCxnSpPr>
              <a:cxnSpLocks/>
            </p:cNvCxnSpPr>
            <p:nvPr/>
          </p:nvCxnSpPr>
          <p:spPr>
            <a:xfrm>
              <a:off x="5883826" y="2786086"/>
              <a:ext cx="0" cy="304869"/>
            </a:xfrm>
            <a:prstGeom prst="line">
              <a:avLst/>
            </a:prstGeom>
            <a:ln w="28575"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47" name="Graphic 1046" descr="World outline">
              <a:extLst>
                <a:ext uri="{FF2B5EF4-FFF2-40B4-BE49-F238E27FC236}">
                  <a16:creationId xmlns:a16="http://schemas.microsoft.com/office/drawing/2014/main" id="{0FF14F88-216B-5046-04A8-2B7038B3DF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0503">
              <a:off x="5376602" y="4846942"/>
              <a:ext cx="1044385" cy="1044385"/>
            </a:xfrm>
            <a:prstGeom prst="rect">
              <a:avLst/>
            </a:prstGeom>
          </p:spPr>
        </p:pic>
        <p:grpSp>
          <p:nvGrpSpPr>
            <p:cNvPr id="1048" name="Group 1047">
              <a:extLst>
                <a:ext uri="{FF2B5EF4-FFF2-40B4-BE49-F238E27FC236}">
                  <a16:creationId xmlns:a16="http://schemas.microsoft.com/office/drawing/2014/main" id="{1EA7F7F3-E5CE-7AFF-DFCA-46D7AD305761}"/>
                </a:ext>
              </a:extLst>
            </p:cNvPr>
            <p:cNvGrpSpPr/>
            <p:nvPr/>
          </p:nvGrpSpPr>
          <p:grpSpPr>
            <a:xfrm>
              <a:off x="5801164" y="4278131"/>
              <a:ext cx="190218" cy="495968"/>
              <a:chOff x="8156825" y="4744126"/>
              <a:chExt cx="210709" cy="365983"/>
            </a:xfrm>
          </p:grpSpPr>
          <p:cxnSp>
            <p:nvCxnSpPr>
              <p:cNvPr id="1049" name="Straight Arrow Connector 1048">
                <a:extLst>
                  <a:ext uri="{FF2B5EF4-FFF2-40B4-BE49-F238E27FC236}">
                    <a16:creationId xmlns:a16="http://schemas.microsoft.com/office/drawing/2014/main" id="{34A6AFD6-855C-F453-FB12-73F5F97C48FE}"/>
                  </a:ext>
                </a:extLst>
              </p:cNvPr>
              <p:cNvCxnSpPr>
                <a:cxnSpLocks/>
              </p:cNvCxnSpPr>
              <p:nvPr/>
            </p:nvCxnSpPr>
            <p:spPr>
              <a:xfrm flipV="1">
                <a:off x="8367534" y="4753751"/>
                <a:ext cx="0" cy="356358"/>
              </a:xfrm>
              <a:prstGeom prst="straightConnector1">
                <a:avLst/>
              </a:prstGeom>
              <a:ln w="28575" cap="rnd">
                <a:gradFill>
                  <a:gsLst>
                    <a:gs pos="0">
                      <a:schemeClr val="accent1"/>
                    </a:gs>
                    <a:gs pos="100000">
                      <a:schemeClr val="accent2"/>
                    </a:gs>
                  </a:gsLst>
                  <a:lin ang="5400000" scaled="1"/>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050" name="Straight Arrow Connector 1049">
                <a:extLst>
                  <a:ext uri="{FF2B5EF4-FFF2-40B4-BE49-F238E27FC236}">
                    <a16:creationId xmlns:a16="http://schemas.microsoft.com/office/drawing/2014/main" id="{2C45EED7-04D3-6E12-7E8D-19E5AD140595}"/>
                  </a:ext>
                </a:extLst>
              </p:cNvPr>
              <p:cNvCxnSpPr>
                <a:cxnSpLocks/>
              </p:cNvCxnSpPr>
              <p:nvPr/>
            </p:nvCxnSpPr>
            <p:spPr>
              <a:xfrm>
                <a:off x="8156825" y="4744126"/>
                <a:ext cx="0" cy="337108"/>
              </a:xfrm>
              <a:prstGeom prst="straightConnector1">
                <a:avLst/>
              </a:prstGeom>
              <a:ln w="28575" cap="rnd">
                <a:gradFill>
                  <a:gsLst>
                    <a:gs pos="0">
                      <a:schemeClr val="accent1"/>
                    </a:gs>
                    <a:gs pos="100000">
                      <a:schemeClr val="accent2"/>
                    </a:gs>
                  </a:gsLst>
                  <a:lin ang="10800000" scaled="0"/>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517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2FD8-D22F-74BF-189D-8D53D5D22DBE}"/>
              </a:ext>
            </a:extLst>
          </p:cNvPr>
          <p:cNvSpPr>
            <a:spLocks noGrp="1"/>
          </p:cNvSpPr>
          <p:nvPr>
            <p:ph type="title"/>
          </p:nvPr>
        </p:nvSpPr>
        <p:spPr/>
        <p:txBody>
          <a:bodyPr/>
          <a:lstStyle/>
          <a:p>
            <a:r>
              <a:rPr lang="en-US"/>
              <a:t>What </a:t>
            </a:r>
            <a:r>
              <a:rPr lang="en-US" i="1"/>
              <a:t>is</a:t>
            </a:r>
            <a:r>
              <a:rPr lang="en-US"/>
              <a:t> a plugin?</a:t>
            </a:r>
          </a:p>
        </p:txBody>
      </p:sp>
      <p:sp>
        <p:nvSpPr>
          <p:cNvPr id="4" name="Text Placeholder 3">
            <a:extLst>
              <a:ext uri="{FF2B5EF4-FFF2-40B4-BE49-F238E27FC236}">
                <a16:creationId xmlns:a16="http://schemas.microsoft.com/office/drawing/2014/main" id="{8B48AA34-BD80-A15F-CDD7-7DFAFB24AEB4}"/>
              </a:ext>
            </a:extLst>
          </p:cNvPr>
          <p:cNvSpPr>
            <a:spLocks noGrp="1"/>
          </p:cNvSpPr>
          <p:nvPr>
            <p:ph type="body" sz="half" idx="2"/>
          </p:nvPr>
        </p:nvSpPr>
        <p:spPr>
          <a:xfrm>
            <a:off x="731839" y="2000250"/>
            <a:ext cx="3192461" cy="820155"/>
          </a:xfrm>
        </p:spPr>
        <p:txBody>
          <a:bodyPr/>
          <a:lstStyle/>
          <a:p>
            <a:r>
              <a:rPr lang="en-US"/>
              <a:t>Chatbots are </a:t>
            </a:r>
            <a:r>
              <a:rPr lang="en-US" i="1"/>
              <a:t>nice</a:t>
            </a:r>
            <a:r>
              <a:rPr lang="en-US"/>
              <a:t>, but they aren’t </a:t>
            </a:r>
            <a:r>
              <a:rPr lang="en-US" i="1"/>
              <a:t>useful</a:t>
            </a:r>
            <a:r>
              <a:rPr lang="en-US"/>
              <a:t> to your users until they can interact with the real world by…</a:t>
            </a:r>
          </a:p>
        </p:txBody>
      </p:sp>
      <p:sp>
        <p:nvSpPr>
          <p:cNvPr id="22" name="Text Placeholder 21">
            <a:extLst>
              <a:ext uri="{FF2B5EF4-FFF2-40B4-BE49-F238E27FC236}">
                <a16:creationId xmlns:a16="http://schemas.microsoft.com/office/drawing/2014/main" id="{130843BC-345E-1FA3-28E7-5173AD242246}"/>
              </a:ext>
            </a:extLst>
          </p:cNvPr>
          <p:cNvSpPr>
            <a:spLocks noGrp="1"/>
          </p:cNvSpPr>
          <p:nvPr>
            <p:ph type="body" sz="quarter" idx="20"/>
          </p:nvPr>
        </p:nvSpPr>
        <p:spPr>
          <a:xfrm>
            <a:off x="723900" y="523101"/>
            <a:ext cx="3362578" cy="276999"/>
          </a:xfrm>
        </p:spPr>
        <p:txBody>
          <a:bodyPr/>
          <a:lstStyle/>
          <a:p>
            <a:r>
              <a:rPr lang="en-US"/>
              <a:t>Connect AI to the real world</a:t>
            </a:r>
          </a:p>
        </p:txBody>
      </p:sp>
      <p:sp>
        <p:nvSpPr>
          <p:cNvPr id="1024" name="TextBox 1023">
            <a:extLst>
              <a:ext uri="{FF2B5EF4-FFF2-40B4-BE49-F238E27FC236}">
                <a16:creationId xmlns:a16="http://schemas.microsoft.com/office/drawing/2014/main" id="{AA31F452-C48B-FEDC-5554-630F8B831BBA}"/>
              </a:ext>
            </a:extLst>
          </p:cNvPr>
          <p:cNvSpPr txBox="1"/>
          <p:nvPr/>
        </p:nvSpPr>
        <p:spPr>
          <a:xfrm>
            <a:off x="764360" y="2937460"/>
            <a:ext cx="2225289" cy="2400657"/>
          </a:xfrm>
          <a:prstGeom prst="rect">
            <a:avLst/>
          </a:prstGeom>
          <a:noFill/>
        </p:spPr>
        <p:txBody>
          <a:bodyPr wrap="none" rtlCol="0">
            <a:spAutoFit/>
          </a:bodyPr>
          <a:lstStyle/>
          <a:p>
            <a:pPr marL="342900" indent="-342900" algn="l">
              <a:spcAft>
                <a:spcPts val="1800"/>
              </a:spcAft>
              <a:buFont typeface="+mj-lt"/>
              <a:buAutoNum type="arabicPeriod"/>
            </a:pPr>
            <a:r>
              <a:rPr lang="en-US"/>
              <a:t>Grabbing data</a:t>
            </a:r>
          </a:p>
          <a:p>
            <a:pPr marL="342900" indent="-342900" algn="l">
              <a:spcAft>
                <a:spcPts val="1800"/>
              </a:spcAft>
              <a:buFont typeface="+mj-lt"/>
              <a:buAutoNum type="arabicPeriod"/>
            </a:pPr>
            <a:r>
              <a:rPr lang="en-US"/>
              <a:t>Sending emails</a:t>
            </a:r>
          </a:p>
          <a:p>
            <a:pPr marL="342900" indent="-342900">
              <a:spcAft>
                <a:spcPts val="1800"/>
              </a:spcAft>
              <a:buFont typeface="+mj-lt"/>
              <a:buAutoNum type="arabicPeriod"/>
            </a:pPr>
            <a:r>
              <a:rPr lang="en-US"/>
              <a:t>Completing sales</a:t>
            </a:r>
          </a:p>
          <a:p>
            <a:pPr marL="342900" indent="-342900" algn="l">
              <a:spcAft>
                <a:spcPts val="1800"/>
              </a:spcAft>
              <a:buFont typeface="+mj-lt"/>
              <a:buAutoNum type="arabicPeriod"/>
            </a:pPr>
            <a:r>
              <a:rPr lang="en-US"/>
              <a:t>Making orders</a:t>
            </a:r>
          </a:p>
          <a:p>
            <a:pPr marL="342900" indent="-342900" algn="l">
              <a:spcAft>
                <a:spcPts val="1800"/>
              </a:spcAft>
              <a:buFont typeface="+mj-lt"/>
              <a:buAutoNum type="arabicPeriod"/>
            </a:pPr>
            <a:r>
              <a:rPr lang="en-US"/>
              <a:t>And more!</a:t>
            </a:r>
          </a:p>
        </p:txBody>
      </p:sp>
      <p:sp>
        <p:nvSpPr>
          <p:cNvPr id="1025" name="Oval 1024">
            <a:extLst>
              <a:ext uri="{FF2B5EF4-FFF2-40B4-BE49-F238E27FC236}">
                <a16:creationId xmlns:a16="http://schemas.microsoft.com/office/drawing/2014/main" id="{5DEEB3FC-2E3B-0485-C31D-C0C644E00E1C}"/>
              </a:ext>
            </a:extLst>
          </p:cNvPr>
          <p:cNvSpPr/>
          <p:nvPr/>
        </p:nvSpPr>
        <p:spPr>
          <a:xfrm>
            <a:off x="713887" y="2951636"/>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1</a:t>
            </a:r>
          </a:p>
        </p:txBody>
      </p:sp>
      <p:sp>
        <p:nvSpPr>
          <p:cNvPr id="1027" name="Oval 1026">
            <a:extLst>
              <a:ext uri="{FF2B5EF4-FFF2-40B4-BE49-F238E27FC236}">
                <a16:creationId xmlns:a16="http://schemas.microsoft.com/office/drawing/2014/main" id="{705F0A76-45AC-926D-CA20-2C5AFFDF638B}"/>
              </a:ext>
            </a:extLst>
          </p:cNvPr>
          <p:cNvSpPr/>
          <p:nvPr/>
        </p:nvSpPr>
        <p:spPr>
          <a:xfrm>
            <a:off x="713887" y="3462230"/>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2</a:t>
            </a:r>
          </a:p>
        </p:txBody>
      </p:sp>
      <p:sp>
        <p:nvSpPr>
          <p:cNvPr id="1028" name="Oval 1027">
            <a:extLst>
              <a:ext uri="{FF2B5EF4-FFF2-40B4-BE49-F238E27FC236}">
                <a16:creationId xmlns:a16="http://schemas.microsoft.com/office/drawing/2014/main" id="{1538FE17-D906-B5B9-8CE6-768656EAC8BB}"/>
              </a:ext>
            </a:extLst>
          </p:cNvPr>
          <p:cNvSpPr/>
          <p:nvPr/>
        </p:nvSpPr>
        <p:spPr>
          <a:xfrm>
            <a:off x="713887" y="3964732"/>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3</a:t>
            </a:r>
          </a:p>
        </p:txBody>
      </p:sp>
      <p:sp>
        <p:nvSpPr>
          <p:cNvPr id="1029" name="Oval 1028">
            <a:extLst>
              <a:ext uri="{FF2B5EF4-FFF2-40B4-BE49-F238E27FC236}">
                <a16:creationId xmlns:a16="http://schemas.microsoft.com/office/drawing/2014/main" id="{F870376B-A66A-1851-4B8B-F7F69388702E}"/>
              </a:ext>
            </a:extLst>
          </p:cNvPr>
          <p:cNvSpPr/>
          <p:nvPr/>
        </p:nvSpPr>
        <p:spPr>
          <a:xfrm>
            <a:off x="713887" y="4454808"/>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4</a:t>
            </a:r>
          </a:p>
        </p:txBody>
      </p:sp>
      <p:sp>
        <p:nvSpPr>
          <p:cNvPr id="1030" name="Oval 1029">
            <a:extLst>
              <a:ext uri="{FF2B5EF4-FFF2-40B4-BE49-F238E27FC236}">
                <a16:creationId xmlns:a16="http://schemas.microsoft.com/office/drawing/2014/main" id="{DF06C6F6-7C31-DE22-E156-D3248DAAACF9}"/>
              </a:ext>
            </a:extLst>
          </p:cNvPr>
          <p:cNvSpPr/>
          <p:nvPr/>
        </p:nvSpPr>
        <p:spPr>
          <a:xfrm>
            <a:off x="713887" y="5009900"/>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mj-lt"/>
              </a:rPr>
              <a:t>5</a:t>
            </a:r>
          </a:p>
        </p:txBody>
      </p:sp>
      <p:sp>
        <p:nvSpPr>
          <p:cNvPr id="1031" name="Rectangle 1030">
            <a:extLst>
              <a:ext uri="{FF2B5EF4-FFF2-40B4-BE49-F238E27FC236}">
                <a16:creationId xmlns:a16="http://schemas.microsoft.com/office/drawing/2014/main" id="{16A24EF3-654E-0E31-C75D-4C19DEEDA591}"/>
              </a:ext>
            </a:extLst>
          </p:cNvPr>
          <p:cNvSpPr/>
          <p:nvPr/>
        </p:nvSpPr>
        <p:spPr>
          <a:xfrm>
            <a:off x="1" y="0"/>
            <a:ext cx="12192000"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6BDDDFF-AD56-121E-1BDC-2B4ABCD266D1}"/>
              </a:ext>
            </a:extLst>
          </p:cNvPr>
          <p:cNvGrpSpPr/>
          <p:nvPr/>
        </p:nvGrpSpPr>
        <p:grpSpPr>
          <a:xfrm>
            <a:off x="1721474" y="1357336"/>
            <a:ext cx="5463803" cy="4533991"/>
            <a:chOff x="3232223" y="1357336"/>
            <a:chExt cx="5463803" cy="4533991"/>
          </a:xfrm>
        </p:grpSpPr>
        <p:pic>
          <p:nvPicPr>
            <p:cNvPr id="23" name="Picture 22">
              <a:extLst>
                <a:ext uri="{FF2B5EF4-FFF2-40B4-BE49-F238E27FC236}">
                  <a16:creationId xmlns:a16="http://schemas.microsoft.com/office/drawing/2014/main" id="{9B2E9B58-C42D-A698-99B4-821CE50FAC6C}"/>
                </a:ext>
              </a:extLst>
            </p:cNvPr>
            <p:cNvPicPr>
              <a:picLocks noChangeAspect="1"/>
            </p:cNvPicPr>
            <p:nvPr/>
          </p:nvPicPr>
          <p:blipFill>
            <a:blip r:embed="rId2"/>
            <a:stretch>
              <a:fillRect/>
            </a:stretch>
          </p:blipFill>
          <p:spPr>
            <a:xfrm>
              <a:off x="3232223" y="1685650"/>
              <a:ext cx="757706" cy="757706"/>
            </a:xfrm>
            <a:prstGeom prst="rect">
              <a:avLst/>
            </a:prstGeom>
          </p:spPr>
        </p:pic>
        <p:pic>
          <p:nvPicPr>
            <p:cNvPr id="24" name="Picture 23">
              <a:extLst>
                <a:ext uri="{FF2B5EF4-FFF2-40B4-BE49-F238E27FC236}">
                  <a16:creationId xmlns:a16="http://schemas.microsoft.com/office/drawing/2014/main" id="{B8895660-777F-9C47-FDC3-701C58BC25CC}"/>
                </a:ext>
              </a:extLst>
            </p:cNvPr>
            <p:cNvPicPr>
              <a:picLocks noChangeAspect="1"/>
            </p:cNvPicPr>
            <p:nvPr/>
          </p:nvPicPr>
          <p:blipFill>
            <a:blip r:embed="rId3"/>
            <a:stretch>
              <a:fillRect/>
            </a:stretch>
          </p:blipFill>
          <p:spPr>
            <a:xfrm>
              <a:off x="4738246" y="1658201"/>
              <a:ext cx="745860" cy="820155"/>
            </a:xfrm>
            <a:prstGeom prst="rect">
              <a:avLst/>
            </a:prstGeom>
          </p:spPr>
        </p:pic>
        <p:pic>
          <p:nvPicPr>
            <p:cNvPr id="25" name="Picture 2" descr="Bing Logo, symbol, meaning, history, PNG">
              <a:extLst>
                <a:ext uri="{FF2B5EF4-FFF2-40B4-BE49-F238E27FC236}">
                  <a16:creationId xmlns:a16="http://schemas.microsoft.com/office/drawing/2014/main" id="{08C7CD99-9E30-5E57-2825-5E3F33D418D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83826" y="1675425"/>
              <a:ext cx="1416897" cy="797005"/>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A50FFBD8-9690-467F-FB5A-4A0D1B0A1A5F}"/>
                </a:ext>
              </a:extLst>
            </p:cNvPr>
            <p:cNvGrpSpPr/>
            <p:nvPr/>
          </p:nvGrpSpPr>
          <p:grpSpPr>
            <a:xfrm>
              <a:off x="5003940" y="3231113"/>
              <a:ext cx="1910886" cy="925709"/>
              <a:chOff x="2539327" y="4177240"/>
              <a:chExt cx="3296072" cy="1596748"/>
            </a:xfrm>
          </p:grpSpPr>
          <p:sp>
            <p:nvSpPr>
              <p:cNvPr id="27" name="Rounded Rectangle 26">
                <a:extLst>
                  <a:ext uri="{FF2B5EF4-FFF2-40B4-BE49-F238E27FC236}">
                    <a16:creationId xmlns:a16="http://schemas.microsoft.com/office/drawing/2014/main" id="{85A5E20A-CB42-38BC-34DE-C3E066EC93FC}"/>
                  </a:ext>
                </a:extLst>
              </p:cNvPr>
              <p:cNvSpPr/>
              <p:nvPr/>
            </p:nvSpPr>
            <p:spPr>
              <a:xfrm>
                <a:off x="2539327" y="4177240"/>
                <a:ext cx="2834862" cy="1122149"/>
              </a:xfrm>
              <a:prstGeom prst="roundRect">
                <a:avLst>
                  <a:gd name="adj" fmla="val 4656"/>
                </a:avLst>
              </a:prstGeom>
              <a:solidFill>
                <a:schemeClr val="bg1"/>
              </a:solidFill>
              <a:ln>
                <a:solidFill>
                  <a:schemeClr val="bg1">
                    <a:lumMod val="95000"/>
                  </a:schemeClr>
                </a:solidFill>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 name="Rounded Rectangle 27">
                <a:extLst>
                  <a:ext uri="{FF2B5EF4-FFF2-40B4-BE49-F238E27FC236}">
                    <a16:creationId xmlns:a16="http://schemas.microsoft.com/office/drawing/2014/main" id="{ED394B9B-6DF1-AF24-4985-902574182C57}"/>
                  </a:ext>
                </a:extLst>
              </p:cNvPr>
              <p:cNvSpPr/>
              <p:nvPr/>
            </p:nvSpPr>
            <p:spPr>
              <a:xfrm>
                <a:off x="2769932" y="4420477"/>
                <a:ext cx="2834862" cy="1122149"/>
              </a:xfrm>
              <a:prstGeom prst="roundRect">
                <a:avLst>
                  <a:gd name="adj" fmla="val 4656"/>
                </a:avLst>
              </a:prstGeom>
              <a:solidFill>
                <a:schemeClr val="bg1"/>
              </a:solidFill>
              <a:ln>
                <a:solidFill>
                  <a:schemeClr val="bg1">
                    <a:lumMod val="95000"/>
                  </a:schemeClr>
                </a:solidFill>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9" name="Rounded Rectangle 28">
                <a:extLst>
                  <a:ext uri="{FF2B5EF4-FFF2-40B4-BE49-F238E27FC236}">
                    <a16:creationId xmlns:a16="http://schemas.microsoft.com/office/drawing/2014/main" id="{4BFEC435-E42B-0534-D60A-DA8DFCADB16E}"/>
                  </a:ext>
                </a:extLst>
              </p:cNvPr>
              <p:cNvSpPr/>
              <p:nvPr/>
            </p:nvSpPr>
            <p:spPr>
              <a:xfrm>
                <a:off x="3000537" y="4651839"/>
                <a:ext cx="2834862" cy="1122149"/>
              </a:xfrm>
              <a:prstGeom prst="roundRect">
                <a:avLst>
                  <a:gd name="adj" fmla="val 4656"/>
                </a:avLst>
              </a:prstGeom>
              <a:solidFill>
                <a:schemeClr val="bg1"/>
              </a:solidFill>
              <a:ln>
                <a:solidFill>
                  <a:schemeClr val="bg1">
                    <a:lumMod val="95000"/>
                  </a:schemeClr>
                </a:solidFill>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90000"/>
                        <a:lumOff val="10000"/>
                      </a:schemeClr>
                    </a:solidFill>
                    <a:latin typeface="+mj-lt"/>
                  </a:rPr>
                  <a:t>AI Plugins</a:t>
                </a:r>
              </a:p>
            </p:txBody>
          </p:sp>
        </p:grpSp>
        <p:sp>
          <p:nvSpPr>
            <p:cNvPr id="30" name="TextBox 29">
              <a:extLst>
                <a:ext uri="{FF2B5EF4-FFF2-40B4-BE49-F238E27FC236}">
                  <a16:creationId xmlns:a16="http://schemas.microsoft.com/office/drawing/2014/main" id="{214D7A58-85EC-71A5-C82F-C3FEE6B74A40}"/>
                </a:ext>
              </a:extLst>
            </p:cNvPr>
            <p:cNvSpPr txBox="1"/>
            <p:nvPr/>
          </p:nvSpPr>
          <p:spPr>
            <a:xfrm>
              <a:off x="3245479" y="1358520"/>
              <a:ext cx="702115" cy="215444"/>
            </a:xfrm>
            <a:prstGeom prst="rect">
              <a:avLst/>
            </a:prstGeom>
            <a:noFill/>
          </p:spPr>
          <p:txBody>
            <a:bodyPr wrap="none" lIns="0" tIns="0" rIns="0" bIns="0" rtlCol="0">
              <a:spAutoFit/>
            </a:bodyPr>
            <a:lstStyle/>
            <a:p>
              <a:pPr algn="ctr"/>
              <a:r>
                <a:rPr lang="en-US" sz="1400">
                  <a:latin typeface="+mj-lt"/>
                </a:rPr>
                <a:t>ChatGPT</a:t>
              </a:r>
            </a:p>
          </p:txBody>
        </p:sp>
        <p:sp>
          <p:nvSpPr>
            <p:cNvPr id="31" name="TextBox 30">
              <a:extLst>
                <a:ext uri="{FF2B5EF4-FFF2-40B4-BE49-F238E27FC236}">
                  <a16:creationId xmlns:a16="http://schemas.microsoft.com/office/drawing/2014/main" id="{37DFFCE6-F7AD-05E3-14FB-27BEBFD59823}"/>
                </a:ext>
              </a:extLst>
            </p:cNvPr>
            <p:cNvSpPr txBox="1"/>
            <p:nvPr/>
          </p:nvSpPr>
          <p:spPr>
            <a:xfrm>
              <a:off x="4557337" y="1358519"/>
              <a:ext cx="1107675" cy="215444"/>
            </a:xfrm>
            <a:prstGeom prst="rect">
              <a:avLst/>
            </a:prstGeom>
            <a:noFill/>
          </p:spPr>
          <p:txBody>
            <a:bodyPr wrap="none" lIns="0" tIns="0" rIns="0" bIns="0" rtlCol="0">
              <a:spAutoFit/>
            </a:bodyPr>
            <a:lstStyle/>
            <a:p>
              <a:pPr algn="ctr"/>
              <a:r>
                <a:rPr lang="en-US" sz="1400">
                  <a:latin typeface="+mj-lt"/>
                </a:rPr>
                <a:t>M365 Copilot</a:t>
              </a:r>
            </a:p>
          </p:txBody>
        </p:sp>
        <p:sp>
          <p:nvSpPr>
            <p:cNvPr id="32" name="TextBox 31">
              <a:extLst>
                <a:ext uri="{FF2B5EF4-FFF2-40B4-BE49-F238E27FC236}">
                  <a16:creationId xmlns:a16="http://schemas.microsoft.com/office/drawing/2014/main" id="{B4627E6B-70E1-DF2A-956D-94D7E81D8438}"/>
                </a:ext>
              </a:extLst>
            </p:cNvPr>
            <p:cNvSpPr txBox="1"/>
            <p:nvPr/>
          </p:nvSpPr>
          <p:spPr>
            <a:xfrm>
              <a:off x="6425534" y="1357828"/>
              <a:ext cx="367087" cy="215444"/>
            </a:xfrm>
            <a:prstGeom prst="rect">
              <a:avLst/>
            </a:prstGeom>
            <a:noFill/>
          </p:spPr>
          <p:txBody>
            <a:bodyPr wrap="none" lIns="0" tIns="0" rIns="0" bIns="0" rtlCol="0">
              <a:spAutoFit/>
            </a:bodyPr>
            <a:lstStyle/>
            <a:p>
              <a:pPr algn="ctr"/>
              <a:r>
                <a:rPr lang="en-US" sz="1400">
                  <a:latin typeface="+mj-lt"/>
                </a:rPr>
                <a:t>Bing</a:t>
              </a:r>
            </a:p>
          </p:txBody>
        </p:sp>
        <p:grpSp>
          <p:nvGrpSpPr>
            <p:cNvPr id="34" name="Group 33">
              <a:extLst>
                <a:ext uri="{FF2B5EF4-FFF2-40B4-BE49-F238E27FC236}">
                  <a16:creationId xmlns:a16="http://schemas.microsoft.com/office/drawing/2014/main" id="{59E524DF-92DD-3ADE-961D-3974AFAF1056}"/>
                </a:ext>
              </a:extLst>
            </p:cNvPr>
            <p:cNvGrpSpPr/>
            <p:nvPr/>
          </p:nvGrpSpPr>
          <p:grpSpPr>
            <a:xfrm>
              <a:off x="7713509" y="1740678"/>
              <a:ext cx="665549" cy="665549"/>
              <a:chOff x="8976315" y="1270659"/>
              <a:chExt cx="1140032" cy="1140032"/>
            </a:xfrm>
          </p:grpSpPr>
          <p:sp>
            <p:nvSpPr>
              <p:cNvPr id="35" name="Rectangle 34">
                <a:extLst>
                  <a:ext uri="{FF2B5EF4-FFF2-40B4-BE49-F238E27FC236}">
                    <a16:creationId xmlns:a16="http://schemas.microsoft.com/office/drawing/2014/main" id="{840BBFEC-1FAF-CBB3-5209-F2D36EC83EB5}"/>
                  </a:ext>
                </a:extLst>
              </p:cNvPr>
              <p:cNvSpPr/>
              <p:nvPr/>
            </p:nvSpPr>
            <p:spPr>
              <a:xfrm>
                <a:off x="8977745" y="1840675"/>
                <a:ext cx="570016" cy="5700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Rectangle 35">
                <a:extLst>
                  <a:ext uri="{FF2B5EF4-FFF2-40B4-BE49-F238E27FC236}">
                    <a16:creationId xmlns:a16="http://schemas.microsoft.com/office/drawing/2014/main" id="{0359A249-27CD-5E7A-027D-C4230B9D463E}"/>
                  </a:ext>
                </a:extLst>
              </p:cNvPr>
              <p:cNvSpPr/>
              <p:nvPr/>
            </p:nvSpPr>
            <p:spPr>
              <a:xfrm>
                <a:off x="8976315" y="1270659"/>
                <a:ext cx="570016" cy="5700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Rectangle 36">
                <a:extLst>
                  <a:ext uri="{FF2B5EF4-FFF2-40B4-BE49-F238E27FC236}">
                    <a16:creationId xmlns:a16="http://schemas.microsoft.com/office/drawing/2014/main" id="{8BC07E9B-B84C-55AE-FA73-9816200A10DC}"/>
                  </a:ext>
                </a:extLst>
              </p:cNvPr>
              <p:cNvSpPr/>
              <p:nvPr/>
            </p:nvSpPr>
            <p:spPr>
              <a:xfrm>
                <a:off x="9546331" y="1270659"/>
                <a:ext cx="570016" cy="5700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8" name="TextBox 37">
              <a:extLst>
                <a:ext uri="{FF2B5EF4-FFF2-40B4-BE49-F238E27FC236}">
                  <a16:creationId xmlns:a16="http://schemas.microsoft.com/office/drawing/2014/main" id="{490B7D9C-2428-ABE6-878A-AF35E295745D}"/>
                </a:ext>
              </a:extLst>
            </p:cNvPr>
            <p:cNvSpPr txBox="1"/>
            <p:nvPr/>
          </p:nvSpPr>
          <p:spPr>
            <a:xfrm>
              <a:off x="7379896" y="1357336"/>
              <a:ext cx="1316130" cy="215444"/>
            </a:xfrm>
            <a:prstGeom prst="rect">
              <a:avLst/>
            </a:prstGeom>
            <a:noFill/>
          </p:spPr>
          <p:txBody>
            <a:bodyPr wrap="none" lIns="0" tIns="0" rIns="0" bIns="0" rtlCol="0">
              <a:spAutoFit/>
            </a:bodyPr>
            <a:lstStyle/>
            <a:p>
              <a:pPr algn="ctr"/>
              <a:r>
                <a:rPr lang="en-US" sz="1400">
                  <a:latin typeface="+mj-lt"/>
                </a:rPr>
                <a:t>Your application</a:t>
              </a:r>
            </a:p>
          </p:txBody>
        </p:sp>
        <p:cxnSp>
          <p:nvCxnSpPr>
            <p:cNvPr id="39" name="Straight Connector 38">
              <a:extLst>
                <a:ext uri="{FF2B5EF4-FFF2-40B4-BE49-F238E27FC236}">
                  <a16:creationId xmlns:a16="http://schemas.microsoft.com/office/drawing/2014/main" id="{B0B09E18-1CD7-B8D7-F71C-CA41DE7EE695}"/>
                </a:ext>
              </a:extLst>
            </p:cNvPr>
            <p:cNvCxnSpPr>
              <a:cxnSpLocks/>
              <a:stCxn id="41" idx="2"/>
              <a:endCxn id="40" idx="2"/>
            </p:cNvCxnSpPr>
            <p:nvPr/>
          </p:nvCxnSpPr>
          <p:spPr>
            <a:xfrm>
              <a:off x="3704295" y="2788392"/>
              <a:ext cx="4226099" cy="0"/>
            </a:xfrm>
            <a:prstGeom prst="line">
              <a:avLst/>
            </a:prstGeom>
            <a:ln w="28575" cap="rnd">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C68F3696-8C1E-7091-4C47-07537A140ACD}"/>
                </a:ext>
              </a:extLst>
            </p:cNvPr>
            <p:cNvSpPr/>
            <p:nvPr/>
          </p:nvSpPr>
          <p:spPr>
            <a:xfrm rot="5400000">
              <a:off x="7848326" y="2598565"/>
              <a:ext cx="164136" cy="215517"/>
            </a:xfrm>
            <a:prstGeom prst="arc">
              <a:avLst/>
            </a:prstGeom>
            <a:ln w="285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Arc 40">
              <a:extLst>
                <a:ext uri="{FF2B5EF4-FFF2-40B4-BE49-F238E27FC236}">
                  <a16:creationId xmlns:a16="http://schemas.microsoft.com/office/drawing/2014/main" id="{541AB020-CA8D-F865-1588-A462EB48303F}"/>
                </a:ext>
              </a:extLst>
            </p:cNvPr>
            <p:cNvSpPr/>
            <p:nvPr/>
          </p:nvSpPr>
          <p:spPr>
            <a:xfrm rot="5400000" flipV="1">
              <a:off x="3622226" y="2598565"/>
              <a:ext cx="164136" cy="215517"/>
            </a:xfrm>
            <a:prstGeom prst="arc">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650B6E2B-7AC2-246C-588E-AD02CD2A02F5}"/>
                </a:ext>
              </a:extLst>
            </p:cNvPr>
            <p:cNvCxnSpPr>
              <a:cxnSpLocks/>
            </p:cNvCxnSpPr>
            <p:nvPr/>
          </p:nvCxnSpPr>
          <p:spPr>
            <a:xfrm>
              <a:off x="5111176" y="2639074"/>
              <a:ext cx="0" cy="149318"/>
            </a:xfrm>
            <a:prstGeom prst="line">
              <a:avLst/>
            </a:prstGeom>
            <a:ln w="28575"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E5CC8C0-D24D-2C43-4CCB-F85ECAF4CAE7}"/>
                </a:ext>
              </a:extLst>
            </p:cNvPr>
            <p:cNvCxnSpPr>
              <a:cxnSpLocks/>
            </p:cNvCxnSpPr>
            <p:nvPr/>
          </p:nvCxnSpPr>
          <p:spPr>
            <a:xfrm>
              <a:off x="8038152" y="2623589"/>
              <a:ext cx="0" cy="77313"/>
            </a:xfrm>
            <a:prstGeom prst="line">
              <a:avLst/>
            </a:prstGeom>
            <a:ln w="285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EF3BCDB-7E2B-CE3B-AB77-0390C359EA3C}"/>
                </a:ext>
              </a:extLst>
            </p:cNvPr>
            <p:cNvCxnSpPr>
              <a:cxnSpLocks/>
            </p:cNvCxnSpPr>
            <p:nvPr/>
          </p:nvCxnSpPr>
          <p:spPr>
            <a:xfrm>
              <a:off x="3596536" y="2623589"/>
              <a:ext cx="0" cy="77313"/>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9BDDFF-769D-07B2-83FB-239C58DE0030}"/>
                </a:ext>
              </a:extLst>
            </p:cNvPr>
            <p:cNvCxnSpPr>
              <a:cxnSpLocks/>
            </p:cNvCxnSpPr>
            <p:nvPr/>
          </p:nvCxnSpPr>
          <p:spPr>
            <a:xfrm>
              <a:off x="6603168" y="2623589"/>
              <a:ext cx="0" cy="149318"/>
            </a:xfrm>
            <a:prstGeom prst="line">
              <a:avLst/>
            </a:prstGeom>
            <a:ln w="28575"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0C866D7-1DA0-9284-3C6C-C6E86D204732}"/>
                </a:ext>
              </a:extLst>
            </p:cNvPr>
            <p:cNvCxnSpPr>
              <a:cxnSpLocks/>
            </p:cNvCxnSpPr>
            <p:nvPr/>
          </p:nvCxnSpPr>
          <p:spPr>
            <a:xfrm>
              <a:off x="5883826" y="2786086"/>
              <a:ext cx="0" cy="304869"/>
            </a:xfrm>
            <a:prstGeom prst="line">
              <a:avLst/>
            </a:prstGeom>
            <a:ln w="28575"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8" name="Graphic 57" descr="World outline">
              <a:extLst>
                <a:ext uri="{FF2B5EF4-FFF2-40B4-BE49-F238E27FC236}">
                  <a16:creationId xmlns:a16="http://schemas.microsoft.com/office/drawing/2014/main" id="{3A5AC08B-9F33-5251-CF4F-C501CC3512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0503">
              <a:off x="5376602" y="4846942"/>
              <a:ext cx="1044385" cy="1044385"/>
            </a:xfrm>
            <a:prstGeom prst="rect">
              <a:avLst/>
            </a:prstGeom>
          </p:spPr>
        </p:pic>
        <p:grpSp>
          <p:nvGrpSpPr>
            <p:cNvPr id="63" name="Group 62">
              <a:extLst>
                <a:ext uri="{FF2B5EF4-FFF2-40B4-BE49-F238E27FC236}">
                  <a16:creationId xmlns:a16="http://schemas.microsoft.com/office/drawing/2014/main" id="{863F0660-A75E-85CC-24EC-F3624400E35D}"/>
                </a:ext>
              </a:extLst>
            </p:cNvPr>
            <p:cNvGrpSpPr/>
            <p:nvPr/>
          </p:nvGrpSpPr>
          <p:grpSpPr>
            <a:xfrm>
              <a:off x="5801164" y="4278131"/>
              <a:ext cx="190218" cy="495968"/>
              <a:chOff x="8156825" y="4744126"/>
              <a:chExt cx="210709" cy="365983"/>
            </a:xfrm>
          </p:grpSpPr>
          <p:cxnSp>
            <p:nvCxnSpPr>
              <p:cNvPr id="61" name="Straight Arrow Connector 60">
                <a:extLst>
                  <a:ext uri="{FF2B5EF4-FFF2-40B4-BE49-F238E27FC236}">
                    <a16:creationId xmlns:a16="http://schemas.microsoft.com/office/drawing/2014/main" id="{62D9C362-7E20-F58A-C83F-0BD47E5F3138}"/>
                  </a:ext>
                </a:extLst>
              </p:cNvPr>
              <p:cNvCxnSpPr>
                <a:cxnSpLocks/>
              </p:cNvCxnSpPr>
              <p:nvPr/>
            </p:nvCxnSpPr>
            <p:spPr>
              <a:xfrm flipV="1">
                <a:off x="8367534" y="4753751"/>
                <a:ext cx="0" cy="356358"/>
              </a:xfrm>
              <a:prstGeom prst="straightConnector1">
                <a:avLst/>
              </a:prstGeom>
              <a:ln w="28575" cap="rnd">
                <a:gradFill>
                  <a:gsLst>
                    <a:gs pos="0">
                      <a:schemeClr val="accent1"/>
                    </a:gs>
                    <a:gs pos="100000">
                      <a:schemeClr val="accent2"/>
                    </a:gs>
                  </a:gsLst>
                  <a:lin ang="5400000" scaled="1"/>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0FFC8BF-5429-8716-8FDC-AB0B98ACD9DB}"/>
                  </a:ext>
                </a:extLst>
              </p:cNvPr>
              <p:cNvCxnSpPr>
                <a:cxnSpLocks/>
              </p:cNvCxnSpPr>
              <p:nvPr/>
            </p:nvCxnSpPr>
            <p:spPr>
              <a:xfrm>
                <a:off x="8156825" y="4744126"/>
                <a:ext cx="0" cy="337108"/>
              </a:xfrm>
              <a:prstGeom prst="straightConnector1">
                <a:avLst/>
              </a:prstGeom>
              <a:ln w="28575" cap="rnd">
                <a:gradFill>
                  <a:gsLst>
                    <a:gs pos="0">
                      <a:schemeClr val="accent1"/>
                    </a:gs>
                    <a:gs pos="100000">
                      <a:schemeClr val="accent2"/>
                    </a:gs>
                  </a:gsLst>
                  <a:lin ang="10800000" scaled="0"/>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8D0CADBB-3E75-4DAE-89B4-617D0109E762}"/>
              </a:ext>
            </a:extLst>
          </p:cNvPr>
          <p:cNvSpPr txBox="1"/>
          <p:nvPr/>
        </p:nvSpPr>
        <p:spPr>
          <a:xfrm>
            <a:off x="7399864" y="3351237"/>
            <a:ext cx="3238680" cy="954107"/>
          </a:xfrm>
          <a:prstGeom prst="rect">
            <a:avLst/>
          </a:prstGeom>
          <a:noFill/>
        </p:spPr>
        <p:txBody>
          <a:bodyPr wrap="square" rtlCol="0">
            <a:spAutoFit/>
          </a:bodyPr>
          <a:lstStyle/>
          <a:p>
            <a:pPr algn="l"/>
            <a:r>
              <a:rPr lang="en-US" sz="1400">
                <a:solidFill>
                  <a:schemeClr val="tx1">
                    <a:lumMod val="90000"/>
                    <a:lumOff val="10000"/>
                  </a:schemeClr>
                </a:solidFill>
                <a:latin typeface="Segoe UI Light" panose="020B0502040204020203" pitchFamily="34" charset="0"/>
                <a:cs typeface="Segoe UI Light" panose="020B0502040204020203" pitchFamily="34" charset="0"/>
              </a:rPr>
              <a:t>Each one of you already has an app our service that generates real value for customers. </a:t>
            </a:r>
            <a:r>
              <a:rPr lang="en-US" sz="1400">
                <a:solidFill>
                  <a:schemeClr val="tx1">
                    <a:lumMod val="90000"/>
                    <a:lumOff val="10000"/>
                  </a:schemeClr>
                </a:solidFill>
                <a:latin typeface="+mj-lt"/>
                <a:cs typeface="Segoe UI Light" panose="020B0502040204020203" pitchFamily="34" charset="0"/>
              </a:rPr>
              <a:t>By making a plugin, you make it easier for users to use it.</a:t>
            </a:r>
          </a:p>
        </p:txBody>
      </p:sp>
      <p:cxnSp>
        <p:nvCxnSpPr>
          <p:cNvPr id="9" name="Straight Connector 8">
            <a:extLst>
              <a:ext uri="{FF2B5EF4-FFF2-40B4-BE49-F238E27FC236}">
                <a16:creationId xmlns:a16="http://schemas.microsoft.com/office/drawing/2014/main" id="{77167EF3-FF94-22C6-D43E-A9906E4D84FC}"/>
              </a:ext>
            </a:extLst>
          </p:cNvPr>
          <p:cNvCxnSpPr>
            <a:cxnSpLocks/>
          </p:cNvCxnSpPr>
          <p:nvPr/>
        </p:nvCxnSpPr>
        <p:spPr>
          <a:xfrm flipH="1">
            <a:off x="5552660" y="3828291"/>
            <a:ext cx="1780944" cy="1587"/>
          </a:xfrm>
          <a:prstGeom prst="line">
            <a:avLst/>
          </a:prstGeom>
          <a:ln w="1905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859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16A24EF3-654E-0E31-C75D-4C19DEEDA591}"/>
              </a:ext>
            </a:extLst>
          </p:cNvPr>
          <p:cNvSpPr/>
          <p:nvPr/>
        </p:nvSpPr>
        <p:spPr>
          <a:xfrm>
            <a:off x="0" y="0"/>
            <a:ext cx="12192000"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3" name="TextBox 2">
            <a:extLst>
              <a:ext uri="{FF2B5EF4-FFF2-40B4-BE49-F238E27FC236}">
                <a16:creationId xmlns:a16="http://schemas.microsoft.com/office/drawing/2014/main" id="{8D0CADBB-3E75-4DAE-89B4-617D0109E762}"/>
              </a:ext>
            </a:extLst>
          </p:cNvPr>
          <p:cNvSpPr txBox="1"/>
          <p:nvPr/>
        </p:nvSpPr>
        <p:spPr>
          <a:xfrm>
            <a:off x="1644866" y="584537"/>
            <a:ext cx="89022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00000">
                      <a:srgbClr val="C02572"/>
                    </a:gs>
                    <a:gs pos="0">
                      <a:srgbClr val="D54D91"/>
                    </a:gs>
                  </a:gsLst>
                  <a:lin ang="4200000" scaled="0"/>
                </a:gradFill>
                <a:effectLst/>
                <a:uLnTx/>
                <a:uFillTx/>
                <a:latin typeface="Aptos Display" panose="020F0302020204030204"/>
                <a:ea typeface="+mn-ea"/>
                <a:cs typeface="+mn-cs"/>
              </a:rPr>
              <a:t>There are two ways to add a plugin: local and remote</a:t>
            </a:r>
          </a:p>
        </p:txBody>
      </p:sp>
      <p:pic>
        <p:nvPicPr>
          <p:cNvPr id="8" name="Picture 7">
            <a:extLst>
              <a:ext uri="{FF2B5EF4-FFF2-40B4-BE49-F238E27FC236}">
                <a16:creationId xmlns:a16="http://schemas.microsoft.com/office/drawing/2014/main" id="{F604CF0F-D1BE-87B4-3C85-8B67882567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2151" y="1826351"/>
            <a:ext cx="11227697" cy="4086227"/>
          </a:xfrm>
          <a:prstGeom prst="rect">
            <a:avLst/>
          </a:prstGeom>
        </p:spPr>
      </p:pic>
      <p:sp>
        <p:nvSpPr>
          <p:cNvPr id="2" name="Title 1">
            <a:extLst>
              <a:ext uri="{FF2B5EF4-FFF2-40B4-BE49-F238E27FC236}">
                <a16:creationId xmlns:a16="http://schemas.microsoft.com/office/drawing/2014/main" id="{C310B273-C910-4284-540B-A1ACC21DC00E}"/>
              </a:ext>
            </a:extLst>
          </p:cNvPr>
          <p:cNvSpPr>
            <a:spLocks noGrp="1"/>
          </p:cNvSpPr>
          <p:nvPr>
            <p:ph type="title"/>
          </p:nvPr>
        </p:nvSpPr>
        <p:spPr>
          <a:xfrm>
            <a:off x="775982" y="1416678"/>
            <a:ext cx="3192461" cy="482633"/>
          </a:xfrm>
        </p:spPr>
        <p:txBody>
          <a:bodyPr/>
          <a:lstStyle/>
          <a:p>
            <a:r>
              <a:rPr lang="en-US" dirty="0"/>
              <a:t>Native Function</a:t>
            </a:r>
          </a:p>
        </p:txBody>
      </p:sp>
      <p:sp>
        <p:nvSpPr>
          <p:cNvPr id="5" name="Title 1">
            <a:extLst>
              <a:ext uri="{FF2B5EF4-FFF2-40B4-BE49-F238E27FC236}">
                <a16:creationId xmlns:a16="http://schemas.microsoft.com/office/drawing/2014/main" id="{8E7DDAD4-CC5F-BD08-A3AA-DD1CB0A1FAA0}"/>
              </a:ext>
            </a:extLst>
          </p:cNvPr>
          <p:cNvSpPr txBox="1">
            <a:spLocks/>
          </p:cNvSpPr>
          <p:nvPr/>
        </p:nvSpPr>
        <p:spPr>
          <a:xfrm>
            <a:off x="4744425" y="1416678"/>
            <a:ext cx="3192461" cy="482633"/>
          </a:xfrm>
          <a:prstGeom prst="rect">
            <a:avLst/>
          </a:prstGeom>
        </p:spPr>
        <p:txBody>
          <a:bodyPr vert="horz" lIns="91440" tIns="45720" rIns="91440" bIns="45720" rtlCol="0" anchor="b">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dirty="0"/>
              <a:t>Semantic Function</a:t>
            </a:r>
          </a:p>
        </p:txBody>
      </p:sp>
    </p:spTree>
    <p:extLst>
      <p:ext uri="{BB962C8B-B14F-4D97-AF65-F5344CB8AC3E}">
        <p14:creationId xmlns:p14="http://schemas.microsoft.com/office/powerpoint/2010/main" val="287170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D22DC7-F513-D341-2396-0580832D97C3}"/>
              </a:ext>
            </a:extLst>
          </p:cNvPr>
          <p:cNvSpPr>
            <a:spLocks noGrp="1"/>
          </p:cNvSpPr>
          <p:nvPr>
            <p:ph type="body" sz="quarter" idx="12"/>
          </p:nvPr>
        </p:nvSpPr>
        <p:spPr>
          <a:xfrm>
            <a:off x="5695950" y="1933910"/>
            <a:ext cx="5048252" cy="1107996"/>
          </a:xfrm>
        </p:spPr>
        <p:txBody>
          <a:bodyPr/>
          <a:lstStyle/>
          <a:p>
            <a:r>
              <a:rPr lang="en-US" sz="7200"/>
              <a:t>Planners</a:t>
            </a:r>
          </a:p>
        </p:txBody>
      </p:sp>
      <p:sp>
        <p:nvSpPr>
          <p:cNvPr id="3" name="Content Placeholder 2">
            <a:extLst>
              <a:ext uri="{FF2B5EF4-FFF2-40B4-BE49-F238E27FC236}">
                <a16:creationId xmlns:a16="http://schemas.microsoft.com/office/drawing/2014/main" id="{888BEA3A-5A67-5194-2E2E-189A45F7B1A8}"/>
              </a:ext>
            </a:extLst>
          </p:cNvPr>
          <p:cNvSpPr>
            <a:spLocks noGrp="1"/>
          </p:cNvSpPr>
          <p:nvPr>
            <p:ph sz="half" idx="2"/>
          </p:nvPr>
        </p:nvSpPr>
        <p:spPr>
          <a:xfrm>
            <a:off x="5695950" y="3253539"/>
            <a:ext cx="5048250" cy="3585412"/>
          </a:xfrm>
        </p:spPr>
        <p:txBody>
          <a:bodyPr>
            <a:normAutofit/>
          </a:bodyPr>
          <a:lstStyle/>
          <a:p>
            <a:pPr marL="0" indent="0">
              <a:buNone/>
            </a:pPr>
            <a:r>
              <a:rPr lang="en-US" sz="2400"/>
              <a:t>The magic that combines plugins together to accomplish a user’s goal.</a:t>
            </a:r>
          </a:p>
        </p:txBody>
      </p:sp>
    </p:spTree>
    <p:extLst>
      <p:ext uri="{BB962C8B-B14F-4D97-AF65-F5344CB8AC3E}">
        <p14:creationId xmlns:p14="http://schemas.microsoft.com/office/powerpoint/2010/main" val="62720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2FD8-D22F-74BF-189D-8D53D5D22DBE}"/>
              </a:ext>
            </a:extLst>
          </p:cNvPr>
          <p:cNvSpPr>
            <a:spLocks noGrp="1"/>
          </p:cNvSpPr>
          <p:nvPr>
            <p:ph type="title"/>
          </p:nvPr>
        </p:nvSpPr>
        <p:spPr>
          <a:xfrm>
            <a:off x="731839" y="1018911"/>
            <a:ext cx="3192461" cy="775597"/>
          </a:xfrm>
        </p:spPr>
        <p:txBody>
          <a:bodyPr/>
          <a:lstStyle/>
          <a:p>
            <a:r>
              <a:rPr lang="en-US"/>
              <a:t>At the core of every copilot is a planner</a:t>
            </a:r>
          </a:p>
        </p:txBody>
      </p:sp>
      <p:sp>
        <p:nvSpPr>
          <p:cNvPr id="4" name="Text Placeholder 3">
            <a:extLst>
              <a:ext uri="{FF2B5EF4-FFF2-40B4-BE49-F238E27FC236}">
                <a16:creationId xmlns:a16="http://schemas.microsoft.com/office/drawing/2014/main" id="{8B48AA34-BD80-A15F-CDD7-7DFAFB24AEB4}"/>
              </a:ext>
            </a:extLst>
          </p:cNvPr>
          <p:cNvSpPr>
            <a:spLocks noGrp="1"/>
          </p:cNvSpPr>
          <p:nvPr>
            <p:ph type="body" sz="half" idx="2"/>
          </p:nvPr>
        </p:nvSpPr>
        <p:spPr>
          <a:xfrm>
            <a:off x="731839" y="2000250"/>
            <a:ext cx="3192461" cy="972707"/>
          </a:xfrm>
        </p:spPr>
        <p:txBody>
          <a:bodyPr>
            <a:normAutofit/>
          </a:bodyPr>
          <a:lstStyle/>
          <a:p>
            <a:r>
              <a:rPr lang="en-US" dirty="0"/>
              <a:t>Planners tell a Copilot what it should do next with the tools it has.</a:t>
            </a:r>
          </a:p>
        </p:txBody>
      </p:sp>
      <p:sp>
        <p:nvSpPr>
          <p:cNvPr id="1031" name="Rectangle 1030">
            <a:extLst>
              <a:ext uri="{FF2B5EF4-FFF2-40B4-BE49-F238E27FC236}">
                <a16:creationId xmlns:a16="http://schemas.microsoft.com/office/drawing/2014/main" id="{16A24EF3-654E-0E31-C75D-4C19DEEDA591}"/>
              </a:ext>
            </a:extLst>
          </p:cNvPr>
          <p:cNvSpPr/>
          <p:nvPr/>
        </p:nvSpPr>
        <p:spPr>
          <a:xfrm>
            <a:off x="4376057" y="0"/>
            <a:ext cx="7815943"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Date Placeholder 4">
            <a:extLst>
              <a:ext uri="{FF2B5EF4-FFF2-40B4-BE49-F238E27FC236}">
                <a16:creationId xmlns:a16="http://schemas.microsoft.com/office/drawing/2014/main" id="{57B9ED46-71C9-B25C-4AB4-D1908E9924B0}"/>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6" name="Slide Number Placeholder 5">
            <a:extLst>
              <a:ext uri="{FF2B5EF4-FFF2-40B4-BE49-F238E27FC236}">
                <a16:creationId xmlns:a16="http://schemas.microsoft.com/office/drawing/2014/main" id="{2B60916F-A5AD-AF9E-E677-FB92760ACB6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06BE13-FF2C-3A41-A53B-D6BC2DDA0AE5}" type="slidenum">
              <a:rPr kumimoji="0" lang="en-US" sz="900" b="0" i="0" u="none" strike="noStrike" kern="1200" cap="none" spc="0" normalizeH="0" baseline="0" noProof="0" smtClean="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FFFFFF">
                  <a:lumMod val="8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C957EC28-CA85-7E9C-8463-6D8711A9130D}"/>
              </a:ext>
            </a:extLst>
          </p:cNvPr>
          <p:cNvGrpSpPr/>
          <p:nvPr/>
        </p:nvGrpSpPr>
        <p:grpSpPr>
          <a:xfrm rot="20665235">
            <a:off x="4738324" y="1524783"/>
            <a:ext cx="6118667" cy="3582206"/>
            <a:chOff x="3607848" y="1637897"/>
            <a:chExt cx="6118667" cy="3582206"/>
          </a:xfrm>
        </p:grpSpPr>
        <p:grpSp>
          <p:nvGrpSpPr>
            <p:cNvPr id="7" name="Group 6">
              <a:extLst>
                <a:ext uri="{FF2B5EF4-FFF2-40B4-BE49-F238E27FC236}">
                  <a16:creationId xmlns:a16="http://schemas.microsoft.com/office/drawing/2014/main" id="{AB85B62A-D08F-C9B9-FCA3-8A70D335ABAB}"/>
                </a:ext>
              </a:extLst>
            </p:cNvPr>
            <p:cNvGrpSpPr/>
            <p:nvPr/>
          </p:nvGrpSpPr>
          <p:grpSpPr>
            <a:xfrm rot="216792">
              <a:off x="3607848" y="1637897"/>
              <a:ext cx="4976301" cy="3582206"/>
              <a:chOff x="1960749" y="1733285"/>
              <a:chExt cx="4976301" cy="3582206"/>
            </a:xfrm>
          </p:grpSpPr>
          <p:sp>
            <p:nvSpPr>
              <p:cNvPr id="9" name="Graphic 31" descr="Arrow: Clockwise curve with solid fill">
                <a:extLst>
                  <a:ext uri="{FF2B5EF4-FFF2-40B4-BE49-F238E27FC236}">
                    <a16:creationId xmlns:a16="http://schemas.microsoft.com/office/drawing/2014/main" id="{67A57919-7A2B-244E-5D0A-10352811B978}"/>
                  </a:ext>
                </a:extLst>
              </p:cNvPr>
              <p:cNvSpPr/>
              <p:nvPr/>
            </p:nvSpPr>
            <p:spPr>
              <a:xfrm rot="5085139">
                <a:off x="3077759" y="1265421"/>
                <a:ext cx="3391427" cy="4327155"/>
              </a:xfrm>
              <a:custGeom>
                <a:avLst/>
                <a:gdLst>
                  <a:gd name="connsiteX0" fmla="*/ 3310196 w 3310195"/>
                  <a:gd name="connsiteY0" fmla="*/ 4223511 h 4223510"/>
                  <a:gd name="connsiteX1" fmla="*/ 1940460 w 3310195"/>
                  <a:gd name="connsiteY1" fmla="*/ 1369894 h 4223510"/>
                  <a:gd name="connsiteX2" fmla="*/ 2739473 w 3310195"/>
                  <a:gd name="connsiteY2" fmla="*/ 1369894 h 4223510"/>
                  <a:gd name="connsiteX3" fmla="*/ 1369736 w 3310195"/>
                  <a:gd name="connsiteY3" fmla="*/ 157 h 4223510"/>
                  <a:gd name="connsiteX4" fmla="*/ 0 w 3310195"/>
                  <a:gd name="connsiteY4" fmla="*/ 1369894 h 4223510"/>
                  <a:gd name="connsiteX5" fmla="*/ 741941 w 3310195"/>
                  <a:gd name="connsiteY5" fmla="*/ 1369894 h 4223510"/>
                  <a:gd name="connsiteX6" fmla="*/ 3310196 w 3310195"/>
                  <a:gd name="connsiteY6" fmla="*/ 4223511 h 42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195" h="4223510">
                    <a:moveTo>
                      <a:pt x="3310196" y="4223511"/>
                    </a:moveTo>
                    <a:cubicBezTo>
                      <a:pt x="3310196" y="4223511"/>
                      <a:pt x="1940460" y="3795468"/>
                      <a:pt x="1940460" y="1369894"/>
                    </a:cubicBezTo>
                    <a:lnTo>
                      <a:pt x="2739473" y="1369894"/>
                    </a:lnTo>
                    <a:lnTo>
                      <a:pt x="1369736" y="157"/>
                    </a:lnTo>
                    <a:cubicBezTo>
                      <a:pt x="1369736" y="-16964"/>
                      <a:pt x="0" y="1369894"/>
                      <a:pt x="0" y="1369894"/>
                    </a:cubicBezTo>
                    <a:lnTo>
                      <a:pt x="741941" y="1369894"/>
                    </a:lnTo>
                    <a:cubicBezTo>
                      <a:pt x="741941" y="1375601"/>
                      <a:pt x="953108" y="3687031"/>
                      <a:pt x="3310196" y="4223511"/>
                    </a:cubicBezTo>
                    <a:close/>
                  </a:path>
                </a:pathLst>
              </a:custGeom>
              <a:gradFill flip="none" rotWithShape="1">
                <a:gsLst>
                  <a:gs pos="100000">
                    <a:srgbClr val="F1BFF1">
                      <a:lumMod val="93000"/>
                    </a:srgbClr>
                  </a:gs>
                  <a:gs pos="6000">
                    <a:srgbClr val="8DC8E8">
                      <a:lumMod val="73669"/>
                      <a:lumOff val="26331"/>
                    </a:srgbClr>
                  </a:gs>
                </a:gsLst>
                <a:path path="circle">
                  <a:fillToRect l="100000" t="100000"/>
                </a:path>
                <a:tileRect r="-100000" b="-100000"/>
              </a:gradFill>
              <a:ln w="570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1D21"/>
                  </a:solidFill>
                  <a:effectLst/>
                  <a:uLnTx/>
                  <a:uFillTx/>
                  <a:latin typeface="Segoe UI Semilight"/>
                  <a:ea typeface="+mn-ea"/>
                  <a:cs typeface="+mn-cs"/>
                </a:endParaRPr>
              </a:p>
            </p:txBody>
          </p:sp>
          <p:pic>
            <p:nvPicPr>
              <p:cNvPr id="10" name="Picture 9" descr="A picture containing symbol&#10;&#10;Description automatically generated">
                <a:extLst>
                  <a:ext uri="{FF2B5EF4-FFF2-40B4-BE49-F238E27FC236}">
                    <a16:creationId xmlns:a16="http://schemas.microsoft.com/office/drawing/2014/main" id="{AD2FC38A-B7A2-B369-DC66-24756C98233D}"/>
                  </a:ext>
                </a:extLst>
              </p:cNvPr>
              <p:cNvPicPr>
                <a:picLocks noChangeAspect="1"/>
              </p:cNvPicPr>
              <p:nvPr/>
            </p:nvPicPr>
            <p:blipFill>
              <a:blip r:embed="rId3"/>
              <a:stretch>
                <a:fillRect/>
              </a:stretch>
            </p:blipFill>
            <p:spPr>
              <a:xfrm>
                <a:off x="1960749" y="3603433"/>
                <a:ext cx="1847576" cy="1712058"/>
              </a:xfrm>
              <a:prstGeom prst="rect">
                <a:avLst/>
              </a:prstGeom>
            </p:spPr>
          </p:pic>
          <p:pic>
            <p:nvPicPr>
              <p:cNvPr id="11" name="Picture 10" descr="A cartoon hand holding a blue and white sign&#10;&#10;Description automatically generated with medium confidence">
                <a:extLst>
                  <a:ext uri="{FF2B5EF4-FFF2-40B4-BE49-F238E27FC236}">
                    <a16:creationId xmlns:a16="http://schemas.microsoft.com/office/drawing/2014/main" id="{B6072742-7887-9C6B-EC03-C3621ECF43E3}"/>
                  </a:ext>
                </a:extLst>
              </p:cNvPr>
              <p:cNvPicPr>
                <a:picLocks noChangeAspect="1"/>
              </p:cNvPicPr>
              <p:nvPr/>
            </p:nvPicPr>
            <p:blipFill>
              <a:blip r:embed="rId4"/>
              <a:stretch>
                <a:fillRect/>
              </a:stretch>
            </p:blipFill>
            <p:spPr>
              <a:xfrm rot="21136783" flipH="1">
                <a:off x="4471138" y="1800850"/>
                <a:ext cx="2052544" cy="1273750"/>
              </a:xfrm>
              <a:prstGeom prst="rect">
                <a:avLst/>
              </a:prstGeom>
            </p:spPr>
          </p:pic>
        </p:grpSp>
        <p:sp>
          <p:nvSpPr>
            <p:cNvPr id="8" name="TextBox 7">
              <a:extLst>
                <a:ext uri="{FF2B5EF4-FFF2-40B4-BE49-F238E27FC236}">
                  <a16:creationId xmlns:a16="http://schemas.microsoft.com/office/drawing/2014/main" id="{FDF2AF5A-3704-E4EB-C924-18CD0E2CFA67}"/>
                </a:ext>
              </a:extLst>
            </p:cNvPr>
            <p:cNvSpPr txBox="1"/>
            <p:nvPr/>
          </p:nvSpPr>
          <p:spPr>
            <a:xfrm rot="21378783">
              <a:off x="4845135" y="3154488"/>
              <a:ext cx="4881380" cy="2005156"/>
            </a:xfrm>
            <a:prstGeom prst="rect">
              <a:avLst/>
            </a:prstGeom>
            <a:noFill/>
          </p:spPr>
          <p:txBody>
            <a:bodyPr wrap="none" lIns="0" tIns="0" rIns="0" bIns="0" rtlCol="0">
              <a:prstTxWarp prst="textArchUp">
                <a:avLst>
                  <a:gd name="adj" fmla="val 14299325"/>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3B77"/>
                  </a:solidFill>
                  <a:effectLst/>
                  <a:uLnTx/>
                  <a:uFillTx/>
                  <a:latin typeface="Segoe UI Semibold"/>
                  <a:ea typeface="+mn-ea"/>
                  <a:cs typeface="+mn-cs"/>
                </a:rPr>
                <a:t>The planner</a:t>
              </a:r>
            </a:p>
          </p:txBody>
        </p:sp>
      </p:grpSp>
      <p:sp>
        <p:nvSpPr>
          <p:cNvPr id="12" name="Rounded Rectangle 11">
            <a:extLst>
              <a:ext uri="{FF2B5EF4-FFF2-40B4-BE49-F238E27FC236}">
                <a16:creationId xmlns:a16="http://schemas.microsoft.com/office/drawing/2014/main" id="{2B4D8EC6-6E66-E7D6-FD84-2DD8AAAD5840}"/>
              </a:ext>
            </a:extLst>
          </p:cNvPr>
          <p:cNvSpPr/>
          <p:nvPr/>
        </p:nvSpPr>
        <p:spPr>
          <a:xfrm>
            <a:off x="9806895" y="1365662"/>
            <a:ext cx="1467899" cy="3577247"/>
          </a:xfrm>
          <a:prstGeom prst="roundRect">
            <a:avLst>
              <a:gd name="adj" fmla="val 7631"/>
            </a:avLst>
          </a:prstGeom>
          <a:solidFill>
            <a:schemeClr val="bg1"/>
          </a:solidFill>
          <a:ln>
            <a:solidFill>
              <a:schemeClr val="tx1">
                <a:lumMod val="10000"/>
                <a:lumOff val="90000"/>
              </a:schemeClr>
            </a:solidFill>
          </a:ln>
          <a:effectLst>
            <a:outerShdw blurRad="254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3" name="Picture 12" descr="A purple square with white letters&#10;&#10;Description automatically generated with medium confidence">
            <a:extLst>
              <a:ext uri="{FF2B5EF4-FFF2-40B4-BE49-F238E27FC236}">
                <a16:creationId xmlns:a16="http://schemas.microsoft.com/office/drawing/2014/main" id="{D8CBF86B-3E59-8078-0234-DB52C5BD5A45}"/>
              </a:ext>
            </a:extLst>
          </p:cNvPr>
          <p:cNvPicPr>
            <a:picLocks noChangeAspect="1"/>
          </p:cNvPicPr>
          <p:nvPr/>
        </p:nvPicPr>
        <p:blipFill>
          <a:blip r:embed="rId5"/>
          <a:stretch>
            <a:fillRect/>
          </a:stretch>
        </p:blipFill>
        <p:spPr>
          <a:xfrm>
            <a:off x="10192202" y="3924073"/>
            <a:ext cx="697288" cy="697288"/>
          </a:xfrm>
          <a:prstGeom prst="rect">
            <a:avLst/>
          </a:prstGeom>
        </p:spPr>
      </p:pic>
      <p:pic>
        <p:nvPicPr>
          <p:cNvPr id="14" name="Picture 13" descr="A pink square with a white letter b&#10;&#10;Description automatically generated with medium confidence">
            <a:extLst>
              <a:ext uri="{FF2B5EF4-FFF2-40B4-BE49-F238E27FC236}">
                <a16:creationId xmlns:a16="http://schemas.microsoft.com/office/drawing/2014/main" id="{86B088CC-1241-81D2-8644-B7E7080882B3}"/>
              </a:ext>
            </a:extLst>
          </p:cNvPr>
          <p:cNvPicPr>
            <a:picLocks noChangeAspect="1"/>
          </p:cNvPicPr>
          <p:nvPr/>
        </p:nvPicPr>
        <p:blipFill>
          <a:blip r:embed="rId6"/>
          <a:stretch>
            <a:fillRect/>
          </a:stretch>
        </p:blipFill>
        <p:spPr>
          <a:xfrm>
            <a:off x="10196586" y="2972957"/>
            <a:ext cx="685858" cy="685858"/>
          </a:xfrm>
          <a:prstGeom prst="rect">
            <a:avLst/>
          </a:prstGeom>
        </p:spPr>
      </p:pic>
      <p:sp>
        <p:nvSpPr>
          <p:cNvPr id="15" name="TextBox 14">
            <a:extLst>
              <a:ext uri="{FF2B5EF4-FFF2-40B4-BE49-F238E27FC236}">
                <a16:creationId xmlns:a16="http://schemas.microsoft.com/office/drawing/2014/main" id="{E728E6C1-B6BB-C4AC-00E6-046656E5C5F1}"/>
              </a:ext>
            </a:extLst>
          </p:cNvPr>
          <p:cNvSpPr txBox="1"/>
          <p:nvPr/>
        </p:nvSpPr>
        <p:spPr>
          <a:xfrm>
            <a:off x="10083745" y="1621570"/>
            <a:ext cx="914199" cy="2808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bold"/>
                <a:ea typeface="+mn-ea"/>
                <a:cs typeface="+mn-cs"/>
              </a:rPr>
              <a:t>The plan</a:t>
            </a:r>
          </a:p>
        </p:txBody>
      </p:sp>
      <p:cxnSp>
        <p:nvCxnSpPr>
          <p:cNvPr id="16" name="Straight Connector 15">
            <a:extLst>
              <a:ext uri="{FF2B5EF4-FFF2-40B4-BE49-F238E27FC236}">
                <a16:creationId xmlns:a16="http://schemas.microsoft.com/office/drawing/2014/main" id="{87DFAD0F-B6D0-AAEF-5349-755D35CEAECB}"/>
              </a:ext>
            </a:extLst>
          </p:cNvPr>
          <p:cNvCxnSpPr>
            <a:cxnSpLocks/>
          </p:cNvCxnSpPr>
          <p:nvPr/>
        </p:nvCxnSpPr>
        <p:spPr>
          <a:xfrm>
            <a:off x="10115168" y="3787687"/>
            <a:ext cx="8513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2F516B-18F6-EBCB-BA9E-1EB2AFFC0C4C}"/>
              </a:ext>
            </a:extLst>
          </p:cNvPr>
          <p:cNvCxnSpPr>
            <a:cxnSpLocks/>
          </p:cNvCxnSpPr>
          <p:nvPr/>
        </p:nvCxnSpPr>
        <p:spPr>
          <a:xfrm>
            <a:off x="10115168" y="2826472"/>
            <a:ext cx="8513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28B1016-0A48-8C86-3883-3DB7369E2568}"/>
              </a:ext>
            </a:extLst>
          </p:cNvPr>
          <p:cNvSpPr txBox="1"/>
          <p:nvPr/>
        </p:nvSpPr>
        <p:spPr>
          <a:xfrm>
            <a:off x="764360" y="2937460"/>
            <a:ext cx="3145220" cy="138499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dirty="0">
                <a:ln>
                  <a:noFill/>
                </a:ln>
                <a:solidFill>
                  <a:srgbClr val="251D21"/>
                </a:solidFill>
                <a:effectLst/>
                <a:uLnTx/>
                <a:uFillTx/>
                <a:latin typeface="Segoe UI Semilight"/>
                <a:ea typeface="+mn-ea"/>
                <a:cs typeface="+mn-cs"/>
              </a:rPr>
              <a:t>Action planner</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dirty="0">
                <a:ln>
                  <a:noFill/>
                </a:ln>
                <a:solidFill>
                  <a:srgbClr val="251D21"/>
                </a:solidFill>
                <a:effectLst/>
                <a:uLnTx/>
                <a:uFillTx/>
                <a:latin typeface="Segoe UI Semilight"/>
                <a:ea typeface="+mn-ea"/>
                <a:cs typeface="+mn-cs"/>
              </a:rPr>
              <a:t>Sequential planner</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dirty="0">
                <a:ln>
                  <a:noFill/>
                </a:ln>
                <a:solidFill>
                  <a:srgbClr val="251D21"/>
                </a:solidFill>
                <a:effectLst/>
                <a:uLnTx/>
                <a:uFillTx/>
                <a:latin typeface="Segoe UI Semilight"/>
                <a:ea typeface="+mn-ea"/>
                <a:cs typeface="+mn-cs"/>
              </a:rPr>
              <a:t>Custom Function Chaining</a:t>
            </a:r>
          </a:p>
        </p:txBody>
      </p:sp>
      <p:sp>
        <p:nvSpPr>
          <p:cNvPr id="19" name="Oval 18">
            <a:extLst>
              <a:ext uri="{FF2B5EF4-FFF2-40B4-BE49-F238E27FC236}">
                <a16:creationId xmlns:a16="http://schemas.microsoft.com/office/drawing/2014/main" id="{6ABCD4C7-B42B-766E-4400-1032104D8073}"/>
              </a:ext>
            </a:extLst>
          </p:cNvPr>
          <p:cNvSpPr/>
          <p:nvPr/>
        </p:nvSpPr>
        <p:spPr>
          <a:xfrm>
            <a:off x="713887" y="2951636"/>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0" name="Oval 19">
            <a:extLst>
              <a:ext uri="{FF2B5EF4-FFF2-40B4-BE49-F238E27FC236}">
                <a16:creationId xmlns:a16="http://schemas.microsoft.com/office/drawing/2014/main" id="{16EEE0E1-6AD2-3531-B57A-B306313760BF}"/>
              </a:ext>
            </a:extLst>
          </p:cNvPr>
          <p:cNvSpPr/>
          <p:nvPr/>
        </p:nvSpPr>
        <p:spPr>
          <a:xfrm>
            <a:off x="713887" y="3462230"/>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21" name="Oval 20">
            <a:extLst>
              <a:ext uri="{FF2B5EF4-FFF2-40B4-BE49-F238E27FC236}">
                <a16:creationId xmlns:a16="http://schemas.microsoft.com/office/drawing/2014/main" id="{7AC7BA34-EA86-36FB-F61B-E2F6F3062408}"/>
              </a:ext>
            </a:extLst>
          </p:cNvPr>
          <p:cNvSpPr/>
          <p:nvPr/>
        </p:nvSpPr>
        <p:spPr>
          <a:xfrm>
            <a:off x="713887" y="3964732"/>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3</a:t>
            </a:r>
          </a:p>
        </p:txBody>
      </p:sp>
    </p:spTree>
    <p:extLst>
      <p:ext uri="{BB962C8B-B14F-4D97-AF65-F5344CB8AC3E}">
        <p14:creationId xmlns:p14="http://schemas.microsoft.com/office/powerpoint/2010/main" val="232788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5C6964-3BE7-85A3-94E7-31545CF2DB5E}"/>
              </a:ext>
            </a:extLst>
          </p:cNvPr>
          <p:cNvSpPr>
            <a:spLocks noGrp="1"/>
          </p:cNvSpPr>
          <p:nvPr>
            <p:ph type="dt" sz="half" idx="14"/>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9B439A40-333F-609C-69E4-7025297874DB}"/>
              </a:ext>
            </a:extLst>
          </p:cNvPr>
          <p:cNvSpPr>
            <a:spLocks noGrp="1"/>
          </p:cNvSpPr>
          <p:nvPr>
            <p:ph type="sldNum" sz="quarter" idx="16"/>
          </p:nvPr>
        </p:nvSpPr>
        <p:spPr/>
        <p:txBody>
          <a:bodyPr/>
          <a:lstStyle/>
          <a:p>
            <a:fld id="{9406BE13-FF2C-3A41-A53B-D6BC2DDA0AE5}" type="slidenum">
              <a:rPr lang="en-US" smtClean="0"/>
              <a:pPr/>
              <a:t>15</a:t>
            </a:fld>
            <a:endParaRPr lang="en-US">
              <a:solidFill>
                <a:schemeClr val="bg1">
                  <a:lumMod val="85000"/>
                </a:schemeClr>
              </a:solidFill>
            </a:endParaRPr>
          </a:p>
        </p:txBody>
      </p:sp>
      <p:sp>
        <p:nvSpPr>
          <p:cNvPr id="4" name="Title 3">
            <a:extLst>
              <a:ext uri="{FF2B5EF4-FFF2-40B4-BE49-F238E27FC236}">
                <a16:creationId xmlns:a16="http://schemas.microsoft.com/office/drawing/2014/main" id="{5C191D36-4E6F-C7D0-2FB6-57D52DD049E0}"/>
              </a:ext>
            </a:extLst>
          </p:cNvPr>
          <p:cNvSpPr>
            <a:spLocks noGrp="1"/>
          </p:cNvSpPr>
          <p:nvPr>
            <p:ph type="title"/>
          </p:nvPr>
        </p:nvSpPr>
        <p:spPr/>
        <p:txBody>
          <a:bodyPr/>
          <a:lstStyle/>
          <a:p>
            <a:r>
              <a:rPr lang="en-US"/>
              <a:t>Planners have evolved since they were first introduced</a:t>
            </a:r>
          </a:p>
        </p:txBody>
      </p:sp>
      <p:sp>
        <p:nvSpPr>
          <p:cNvPr id="5" name="Text Placeholder 4">
            <a:extLst>
              <a:ext uri="{FF2B5EF4-FFF2-40B4-BE49-F238E27FC236}">
                <a16:creationId xmlns:a16="http://schemas.microsoft.com/office/drawing/2014/main" id="{622E69E3-9813-8F10-547E-1EBF108193CB}"/>
              </a:ext>
            </a:extLst>
          </p:cNvPr>
          <p:cNvSpPr>
            <a:spLocks noGrp="1"/>
          </p:cNvSpPr>
          <p:nvPr>
            <p:ph type="body" sz="quarter" idx="13"/>
          </p:nvPr>
        </p:nvSpPr>
        <p:spPr/>
        <p:txBody>
          <a:bodyPr/>
          <a:lstStyle/>
          <a:p>
            <a:r>
              <a:rPr lang="en-US"/>
              <a:t>Planners</a:t>
            </a:r>
          </a:p>
        </p:txBody>
      </p:sp>
      <p:sp>
        <p:nvSpPr>
          <p:cNvPr id="6" name="Text Placeholder 5">
            <a:extLst>
              <a:ext uri="{FF2B5EF4-FFF2-40B4-BE49-F238E27FC236}">
                <a16:creationId xmlns:a16="http://schemas.microsoft.com/office/drawing/2014/main" id="{875C9582-CBCE-6A2A-3483-2AE2421B91DB}"/>
              </a:ext>
            </a:extLst>
          </p:cNvPr>
          <p:cNvSpPr>
            <a:spLocks noGrp="1"/>
          </p:cNvSpPr>
          <p:nvPr>
            <p:ph type="body" idx="1"/>
          </p:nvPr>
        </p:nvSpPr>
        <p:spPr/>
        <p:txBody>
          <a:bodyPr/>
          <a:lstStyle/>
          <a:p>
            <a:r>
              <a:rPr lang="en-US"/>
              <a:t>V1 – Prompt based planners</a:t>
            </a:r>
          </a:p>
        </p:txBody>
      </p:sp>
      <p:sp>
        <p:nvSpPr>
          <p:cNvPr id="7" name="Content Placeholder 6">
            <a:extLst>
              <a:ext uri="{FF2B5EF4-FFF2-40B4-BE49-F238E27FC236}">
                <a16:creationId xmlns:a16="http://schemas.microsoft.com/office/drawing/2014/main" id="{35145933-D8EB-6C9A-B973-B147B10D43D8}"/>
              </a:ext>
            </a:extLst>
          </p:cNvPr>
          <p:cNvSpPr>
            <a:spLocks noGrp="1"/>
          </p:cNvSpPr>
          <p:nvPr>
            <p:ph sz="half" idx="2"/>
          </p:nvPr>
        </p:nvSpPr>
        <p:spPr/>
        <p:txBody>
          <a:bodyPr>
            <a:normAutofit/>
          </a:bodyPr>
          <a:lstStyle/>
          <a:p>
            <a:pPr marL="0" indent="0" algn="l">
              <a:buNone/>
            </a:pPr>
            <a:r>
              <a:rPr lang="en-US" sz="1400">
                <a:latin typeface="Menlo" panose="020B0609030804020204" pitchFamily="49" charset="0"/>
                <a:ea typeface="Menlo" panose="020B0609030804020204" pitchFamily="49" charset="0"/>
                <a:cs typeface="Menlo" panose="020B0609030804020204" pitchFamily="49" charset="0"/>
              </a:rPr>
              <a:t>Create a series of steps that satisfy the user’s goal. Describe the series of steps using a custom JSON object. If you create the JSON incorrectly, there will be an error in the system, so don’t mess it up! </a:t>
            </a:r>
          </a:p>
          <a:p>
            <a:pPr marL="0" indent="0" algn="l">
              <a:buNone/>
            </a:pPr>
            <a:r>
              <a:rPr lang="en-US" sz="1400">
                <a:latin typeface="Menlo" panose="020B0609030804020204" pitchFamily="49" charset="0"/>
                <a:ea typeface="Menlo" panose="020B0609030804020204" pitchFamily="49" charset="0"/>
                <a:cs typeface="Menlo" panose="020B0609030804020204" pitchFamily="49" charset="0"/>
              </a:rPr>
              <a:t># Functions</a:t>
            </a:r>
          </a:p>
          <a:p>
            <a:pPr marL="0" indent="0" algn="l">
              <a:buNone/>
            </a:pPr>
            <a:r>
              <a:rPr lang="en-US" sz="1400">
                <a:latin typeface="Menlo" panose="020B0609030804020204" pitchFamily="49" charset="0"/>
                <a:ea typeface="Menlo" panose="020B0609030804020204" pitchFamily="49" charset="0"/>
                <a:cs typeface="Menlo" panose="020B0609030804020204" pitchFamily="49" charset="0"/>
              </a:rPr>
              <a:t>class </a:t>
            </a:r>
            <a:r>
              <a:rPr lang="en-US" sz="1400" err="1">
                <a:latin typeface="Menlo" panose="020B0609030804020204" pitchFamily="49" charset="0"/>
                <a:ea typeface="Menlo" panose="020B0609030804020204" pitchFamily="49" charset="0"/>
                <a:cs typeface="Menlo" panose="020B0609030804020204" pitchFamily="49" charset="0"/>
              </a:rPr>
              <a:t>LightPlugin</a:t>
            </a:r>
            <a:r>
              <a:rPr lang="en-US" sz="1400">
                <a:latin typeface="Menlo" panose="020B0609030804020204" pitchFamily="49" charset="0"/>
                <a:ea typeface="Menlo" panose="020B0609030804020204" pitchFamily="49" charset="0"/>
                <a:cs typeface="Menlo" panose="020B0609030804020204" pitchFamily="49" charset="0"/>
              </a:rPr>
              <a:t>:</a:t>
            </a:r>
            <a:br>
              <a:rPr lang="en-US" sz="1400">
                <a:latin typeface="Menlo" panose="020B0609030804020204" pitchFamily="49" charset="0"/>
                <a:ea typeface="Menlo" panose="020B0609030804020204" pitchFamily="49" charset="0"/>
                <a:cs typeface="Menlo" panose="020B0609030804020204" pitchFamily="49" charset="0"/>
              </a:rPr>
            </a:br>
            <a:r>
              <a:rPr lang="en-US" sz="1400">
                <a:latin typeface="Menlo" panose="020B0609030804020204" pitchFamily="49" charset="0"/>
                <a:ea typeface="Menlo" panose="020B0609030804020204" pitchFamily="49" charset="0"/>
                <a:cs typeface="Menlo" panose="020B0609030804020204" pitchFamily="49" charset="0"/>
              </a:rPr>
              <a:t>    def </a:t>
            </a:r>
            <a:r>
              <a:rPr lang="en-US" sz="1400" err="1">
                <a:latin typeface="Menlo" panose="020B0609030804020204" pitchFamily="49" charset="0"/>
                <a:ea typeface="Menlo" panose="020B0609030804020204" pitchFamily="49" charset="0"/>
                <a:cs typeface="Menlo" panose="020B0609030804020204" pitchFamily="49" charset="0"/>
              </a:rPr>
              <a:t>GetState</a:t>
            </a:r>
            <a:r>
              <a:rPr lang="en-US" sz="1400">
                <a:latin typeface="Menlo" panose="020B0609030804020204" pitchFamily="49" charset="0"/>
                <a:ea typeface="Menlo" panose="020B0609030804020204" pitchFamily="49" charset="0"/>
                <a:cs typeface="Menlo" panose="020B0609030804020204" pitchFamily="49" charset="0"/>
              </a:rPr>
              <a:t>():</a:t>
            </a:r>
            <a:br>
              <a:rPr lang="en-US" sz="1400">
                <a:latin typeface="Menlo" panose="020B0609030804020204" pitchFamily="49" charset="0"/>
                <a:ea typeface="Menlo" panose="020B0609030804020204" pitchFamily="49" charset="0"/>
                <a:cs typeface="Menlo" panose="020B0609030804020204" pitchFamily="49" charset="0"/>
              </a:rPr>
            </a:br>
            <a:r>
              <a:rPr lang="en-US" sz="1400">
                <a:latin typeface="Menlo" panose="020B0609030804020204" pitchFamily="49" charset="0"/>
                <a:ea typeface="Menlo" panose="020B0609030804020204" pitchFamily="49" charset="0"/>
                <a:cs typeface="Menlo" panose="020B0609030804020204" pitchFamily="49" charset="0"/>
              </a:rPr>
              <a:t>        pass</a:t>
            </a:r>
            <a:br>
              <a:rPr lang="en-US" sz="1400">
                <a:latin typeface="Menlo" panose="020B0609030804020204" pitchFamily="49" charset="0"/>
                <a:ea typeface="Menlo" panose="020B0609030804020204" pitchFamily="49" charset="0"/>
                <a:cs typeface="Menlo" panose="020B0609030804020204" pitchFamily="49" charset="0"/>
              </a:rPr>
            </a:br>
            <a:r>
              <a:rPr lang="en-US" sz="1400">
                <a:latin typeface="Menlo" panose="020B0609030804020204" pitchFamily="49" charset="0"/>
                <a:ea typeface="Menlo" panose="020B0609030804020204" pitchFamily="49" charset="0"/>
                <a:cs typeface="Menlo" panose="020B0609030804020204" pitchFamily="49" charset="0"/>
              </a:rPr>
              <a:t>    def </a:t>
            </a:r>
            <a:r>
              <a:rPr lang="en-US" sz="1400" err="1">
                <a:latin typeface="Menlo" panose="020B0609030804020204" pitchFamily="49" charset="0"/>
                <a:ea typeface="Menlo" panose="020B0609030804020204" pitchFamily="49" charset="0"/>
                <a:cs typeface="Menlo" panose="020B0609030804020204" pitchFamily="49" charset="0"/>
              </a:rPr>
              <a:t>ChangeState</a:t>
            </a:r>
            <a:r>
              <a:rPr lang="en-US" sz="1400">
                <a:latin typeface="Menlo" panose="020B0609030804020204" pitchFamily="49" charset="0"/>
                <a:ea typeface="Menlo" panose="020B0609030804020204" pitchFamily="49" charset="0"/>
                <a:cs typeface="Menlo" panose="020B0609030804020204" pitchFamily="49" charset="0"/>
              </a:rPr>
              <a:t>(</a:t>
            </a:r>
            <a:r>
              <a:rPr lang="en-US" sz="1400" err="1">
                <a:latin typeface="Menlo" panose="020B0609030804020204" pitchFamily="49" charset="0"/>
                <a:ea typeface="Menlo" panose="020B0609030804020204" pitchFamily="49" charset="0"/>
                <a:cs typeface="Menlo" panose="020B0609030804020204" pitchFamily="49" charset="0"/>
              </a:rPr>
              <a:t>newState</a:t>
            </a:r>
            <a:r>
              <a:rPr lang="en-US" sz="1400">
                <a:latin typeface="Menlo" panose="020B0609030804020204" pitchFamily="49" charset="0"/>
                <a:ea typeface="Menlo" panose="020B0609030804020204" pitchFamily="49" charset="0"/>
                <a:cs typeface="Menlo" panose="020B0609030804020204" pitchFamily="49" charset="0"/>
              </a:rPr>
              <a:t>):</a:t>
            </a:r>
            <a:br>
              <a:rPr lang="en-US" sz="1400">
                <a:latin typeface="Menlo" panose="020B0609030804020204" pitchFamily="49" charset="0"/>
                <a:ea typeface="Menlo" panose="020B0609030804020204" pitchFamily="49" charset="0"/>
                <a:cs typeface="Menlo" panose="020B0609030804020204" pitchFamily="49" charset="0"/>
              </a:rPr>
            </a:br>
            <a:r>
              <a:rPr lang="en-US" sz="1400">
                <a:latin typeface="Menlo" panose="020B0609030804020204" pitchFamily="49" charset="0"/>
                <a:ea typeface="Menlo" panose="020B0609030804020204" pitchFamily="49" charset="0"/>
                <a:cs typeface="Menlo" panose="020B0609030804020204" pitchFamily="49" charset="0"/>
              </a:rPr>
              <a:t>        pass</a:t>
            </a:r>
          </a:p>
        </p:txBody>
      </p:sp>
      <p:sp>
        <p:nvSpPr>
          <p:cNvPr id="8" name="Text Placeholder 7">
            <a:extLst>
              <a:ext uri="{FF2B5EF4-FFF2-40B4-BE49-F238E27FC236}">
                <a16:creationId xmlns:a16="http://schemas.microsoft.com/office/drawing/2014/main" id="{160560CA-1F5A-0114-F1AB-62EFF661445F}"/>
              </a:ext>
            </a:extLst>
          </p:cNvPr>
          <p:cNvSpPr>
            <a:spLocks noGrp="1"/>
          </p:cNvSpPr>
          <p:nvPr>
            <p:ph type="body" sz="quarter" idx="3"/>
          </p:nvPr>
        </p:nvSpPr>
        <p:spPr/>
        <p:txBody>
          <a:bodyPr/>
          <a:lstStyle/>
          <a:p>
            <a:r>
              <a:rPr lang="en-US"/>
              <a:t>V2 – Function calling</a:t>
            </a:r>
          </a:p>
        </p:txBody>
      </p:sp>
      <p:sp>
        <p:nvSpPr>
          <p:cNvPr id="9" name="Content Placeholder 8">
            <a:extLst>
              <a:ext uri="{FF2B5EF4-FFF2-40B4-BE49-F238E27FC236}">
                <a16:creationId xmlns:a16="http://schemas.microsoft.com/office/drawing/2014/main" id="{9C84A9C4-F981-0796-ED22-79F6CA310A89}"/>
              </a:ext>
            </a:extLst>
          </p:cNvPr>
          <p:cNvSpPr>
            <a:spLocks noGrp="1"/>
          </p:cNvSpPr>
          <p:nvPr>
            <p:ph sz="quarter" idx="4"/>
          </p:nvPr>
        </p:nvSpPr>
        <p:spPr/>
        <p:txBody>
          <a:bodyPr/>
          <a:lstStyle/>
          <a:p>
            <a:pPr marL="0" indent="0" algn="l">
              <a:buNone/>
            </a:pPr>
            <a:r>
              <a:rPr lang="en-US"/>
              <a:t>With function calling, there’s </a:t>
            </a:r>
            <a:r>
              <a:rPr lang="en-US" u="sng"/>
              <a:t>no planning prompt</a:t>
            </a:r>
            <a:r>
              <a:rPr lang="en-US"/>
              <a:t>, you </a:t>
            </a:r>
            <a:r>
              <a:rPr lang="en-US" i="1"/>
              <a:t>just</a:t>
            </a:r>
            <a:r>
              <a:rPr lang="en-US"/>
              <a:t> give the AI model the list of the available functions using the provided API.</a:t>
            </a:r>
          </a:p>
        </p:txBody>
      </p:sp>
      <p:pic>
        <p:nvPicPr>
          <p:cNvPr id="12" name="Picture 11">
            <a:extLst>
              <a:ext uri="{FF2B5EF4-FFF2-40B4-BE49-F238E27FC236}">
                <a16:creationId xmlns:a16="http://schemas.microsoft.com/office/drawing/2014/main" id="{3C5CADE5-88E6-18EA-4C6D-48FA38A7B25C}"/>
              </a:ext>
            </a:extLst>
          </p:cNvPr>
          <p:cNvPicPr>
            <a:picLocks noChangeAspect="1"/>
          </p:cNvPicPr>
          <p:nvPr/>
        </p:nvPicPr>
        <p:blipFill rotWithShape="1">
          <a:blip r:embed="rId2"/>
          <a:srcRect r="13806"/>
          <a:stretch/>
        </p:blipFill>
        <p:spPr>
          <a:xfrm>
            <a:off x="6210299" y="3512760"/>
            <a:ext cx="4743451" cy="2662755"/>
          </a:xfrm>
          <a:prstGeom prst="rect">
            <a:avLst/>
          </a:prstGeom>
        </p:spPr>
      </p:pic>
    </p:spTree>
    <p:extLst>
      <p:ext uri="{BB962C8B-B14F-4D97-AF65-F5344CB8AC3E}">
        <p14:creationId xmlns:p14="http://schemas.microsoft.com/office/powerpoint/2010/main" val="6962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4F96E5-7D73-D70C-30D2-F66A95865984}"/>
              </a:ext>
            </a:extLst>
          </p:cNvPr>
          <p:cNvSpPr>
            <a:spLocks noGrp="1"/>
          </p:cNvSpPr>
          <p:nvPr>
            <p:ph type="body" sz="quarter" idx="13"/>
          </p:nvPr>
        </p:nvSpPr>
        <p:spPr/>
        <p:txBody>
          <a:bodyPr/>
          <a:lstStyle/>
          <a:p>
            <a:r>
              <a:rPr lang="en-US"/>
              <a:t>Planners</a:t>
            </a:r>
          </a:p>
        </p:txBody>
      </p:sp>
      <p:sp>
        <p:nvSpPr>
          <p:cNvPr id="5" name="Date Placeholder 4">
            <a:extLst>
              <a:ext uri="{FF2B5EF4-FFF2-40B4-BE49-F238E27FC236}">
                <a16:creationId xmlns:a16="http://schemas.microsoft.com/office/drawing/2014/main" id="{1A5F5AC9-CCEE-A365-2CEF-FE12E0628645}"/>
              </a:ext>
            </a:extLst>
          </p:cNvPr>
          <p:cNvSpPr>
            <a:spLocks noGrp="1"/>
          </p:cNvSpPr>
          <p:nvPr>
            <p:ph type="dt" sz="half" idx="14"/>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10EFBD51-E79D-F00C-6442-4A56CD67987C}"/>
              </a:ext>
            </a:extLst>
          </p:cNvPr>
          <p:cNvSpPr>
            <a:spLocks noGrp="1"/>
          </p:cNvSpPr>
          <p:nvPr>
            <p:ph type="sldNum" sz="quarter" idx="16"/>
          </p:nvPr>
        </p:nvSpPr>
        <p:spPr/>
        <p:txBody>
          <a:bodyPr/>
          <a:lstStyle/>
          <a:p>
            <a:fld id="{9406BE13-FF2C-3A41-A53B-D6BC2DDA0AE5}" type="slidenum">
              <a:rPr lang="en-US" smtClean="0"/>
              <a:pPr/>
              <a:t>16</a:t>
            </a:fld>
            <a:endParaRPr lang="en-US">
              <a:solidFill>
                <a:schemeClr val="bg1">
                  <a:lumMod val="85000"/>
                </a:schemeClr>
              </a:solidFill>
            </a:endParaRPr>
          </a:p>
        </p:txBody>
      </p:sp>
      <p:pic>
        <p:nvPicPr>
          <p:cNvPr id="7" name="Picture 6">
            <a:extLst>
              <a:ext uri="{FF2B5EF4-FFF2-40B4-BE49-F238E27FC236}">
                <a16:creationId xmlns:a16="http://schemas.microsoft.com/office/drawing/2014/main" id="{466AAAC2-71DB-C76C-EE8A-D167F8F1605D}"/>
              </a:ext>
            </a:extLst>
          </p:cNvPr>
          <p:cNvPicPr>
            <a:picLocks noChangeAspect="1"/>
          </p:cNvPicPr>
          <p:nvPr/>
        </p:nvPicPr>
        <p:blipFill rotWithShape="1">
          <a:blip r:embed="rId2"/>
          <a:srcRect r="13806"/>
          <a:stretch/>
        </p:blipFill>
        <p:spPr>
          <a:xfrm>
            <a:off x="723900" y="991182"/>
            <a:ext cx="9229504" cy="5181019"/>
          </a:xfrm>
          <a:prstGeom prst="rect">
            <a:avLst/>
          </a:prstGeom>
        </p:spPr>
      </p:pic>
      <p:sp>
        <p:nvSpPr>
          <p:cNvPr id="8" name="TextBox 7">
            <a:extLst>
              <a:ext uri="{FF2B5EF4-FFF2-40B4-BE49-F238E27FC236}">
                <a16:creationId xmlns:a16="http://schemas.microsoft.com/office/drawing/2014/main" id="{129FDFBE-DC46-2815-88C2-43B6759B620C}"/>
              </a:ext>
            </a:extLst>
          </p:cNvPr>
          <p:cNvSpPr txBox="1"/>
          <p:nvPr/>
        </p:nvSpPr>
        <p:spPr>
          <a:xfrm>
            <a:off x="10127556" y="984587"/>
            <a:ext cx="1111944" cy="969496"/>
          </a:xfrm>
          <a:prstGeom prst="rect">
            <a:avLst/>
          </a:prstGeom>
          <a:noFill/>
        </p:spPr>
        <p:txBody>
          <a:bodyPr wrap="square" lIns="0" tIns="0" rIns="0" bIns="0" rtlCol="0">
            <a:spAutoFit/>
          </a:bodyPr>
          <a:lstStyle/>
          <a:p>
            <a:pPr algn="l"/>
            <a:r>
              <a:rPr lang="en-US" sz="1050"/>
              <a:t>If the platform you’re using does </a:t>
            </a:r>
            <a:r>
              <a:rPr lang="en-US" sz="1050" i="1" u="sng"/>
              <a:t>not</a:t>
            </a:r>
            <a:r>
              <a:rPr lang="en-US" sz="1050"/>
              <a:t>  use function calling it will not perform as well as OpenAI’s GPTs.</a:t>
            </a:r>
          </a:p>
        </p:txBody>
      </p:sp>
    </p:spTree>
    <p:extLst>
      <p:ext uri="{BB962C8B-B14F-4D97-AF65-F5344CB8AC3E}">
        <p14:creationId xmlns:p14="http://schemas.microsoft.com/office/powerpoint/2010/main" val="1870196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5421-297F-8A87-5D36-F17C52A1AE27}"/>
              </a:ext>
            </a:extLst>
          </p:cNvPr>
          <p:cNvSpPr>
            <a:spLocks noGrp="1"/>
          </p:cNvSpPr>
          <p:nvPr>
            <p:ph type="title"/>
          </p:nvPr>
        </p:nvSpPr>
        <p:spPr>
          <a:xfrm>
            <a:off x="723900" y="919673"/>
            <a:ext cx="10515600" cy="886397"/>
          </a:xfrm>
        </p:spPr>
        <p:txBody>
          <a:bodyPr/>
          <a:lstStyle/>
          <a:p>
            <a:r>
              <a:rPr lang="en-US"/>
              <a:t>When you use function calling, the model can return either a ”function call” </a:t>
            </a:r>
            <a:r>
              <a:rPr lang="en-US" i="1"/>
              <a:t>or</a:t>
            </a:r>
            <a:r>
              <a:rPr lang="en-US"/>
              <a:t> a message</a:t>
            </a:r>
          </a:p>
        </p:txBody>
      </p:sp>
      <p:sp>
        <p:nvSpPr>
          <p:cNvPr id="4" name="Text Placeholder 3">
            <a:extLst>
              <a:ext uri="{FF2B5EF4-FFF2-40B4-BE49-F238E27FC236}">
                <a16:creationId xmlns:a16="http://schemas.microsoft.com/office/drawing/2014/main" id="{EFE8AE07-7525-9F97-3F88-805869B892FC}"/>
              </a:ext>
            </a:extLst>
          </p:cNvPr>
          <p:cNvSpPr>
            <a:spLocks noGrp="1"/>
          </p:cNvSpPr>
          <p:nvPr>
            <p:ph type="body" sz="quarter" idx="13"/>
          </p:nvPr>
        </p:nvSpPr>
        <p:spPr/>
        <p:txBody>
          <a:bodyPr/>
          <a:lstStyle/>
          <a:p>
            <a:r>
              <a:rPr lang="en-US"/>
              <a:t>Planners</a:t>
            </a:r>
          </a:p>
        </p:txBody>
      </p:sp>
      <p:sp>
        <p:nvSpPr>
          <p:cNvPr id="5" name="Date Placeholder 4">
            <a:extLst>
              <a:ext uri="{FF2B5EF4-FFF2-40B4-BE49-F238E27FC236}">
                <a16:creationId xmlns:a16="http://schemas.microsoft.com/office/drawing/2014/main" id="{44C1C392-E452-F7F0-31DA-A0680C5183C8}"/>
              </a:ext>
            </a:extLst>
          </p:cNvPr>
          <p:cNvSpPr>
            <a:spLocks noGrp="1"/>
          </p:cNvSpPr>
          <p:nvPr>
            <p:ph type="dt" sz="half"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6" name="Slide Number Placeholder 5">
            <a:extLst>
              <a:ext uri="{FF2B5EF4-FFF2-40B4-BE49-F238E27FC236}">
                <a16:creationId xmlns:a16="http://schemas.microsoft.com/office/drawing/2014/main" id="{AEEE724A-A3B0-A507-6885-36CA1D2E118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06BE13-FF2C-3A41-A53B-D6BC2DDA0AE5}" type="slidenum">
              <a:rPr kumimoji="0" lang="en-US" sz="900" b="0" i="0" u="none" strike="noStrike" kern="1200" cap="none" spc="0" normalizeH="0" baseline="0" noProof="0" smtClean="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a:ln>
                <a:noFill/>
              </a:ln>
              <a:solidFill>
                <a:srgbClr val="FFFFFF">
                  <a:lumMod val="85000"/>
                </a:srgbClr>
              </a:solidFill>
              <a:effectLst/>
              <a:uLnTx/>
              <a:uFillTx/>
              <a:latin typeface="Segoe UI Light" panose="020B0502040204020203" pitchFamily="34" charset="0"/>
              <a:ea typeface="+mn-ea"/>
              <a:cs typeface="Segoe UI Light" panose="020B0502040204020203" pitchFamily="34" charset="0"/>
            </a:endParaRPr>
          </a:p>
        </p:txBody>
      </p:sp>
      <p:sp>
        <p:nvSpPr>
          <p:cNvPr id="8" name="Rounded Rectangle 7">
            <a:extLst>
              <a:ext uri="{FF2B5EF4-FFF2-40B4-BE49-F238E27FC236}">
                <a16:creationId xmlns:a16="http://schemas.microsoft.com/office/drawing/2014/main" id="{82B3F57B-F02C-92F6-5903-53D5E5E32E80}"/>
              </a:ext>
            </a:extLst>
          </p:cNvPr>
          <p:cNvSpPr/>
          <p:nvPr/>
        </p:nvSpPr>
        <p:spPr>
          <a:xfrm>
            <a:off x="2206920" y="2908087"/>
            <a:ext cx="3486950" cy="2217163"/>
          </a:xfrm>
          <a:prstGeom prst="roundRect">
            <a:avLst>
              <a:gd name="adj" fmla="val 7178"/>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1D21"/>
              </a:solidFill>
              <a:effectLst/>
              <a:uLnTx/>
              <a:uFillTx/>
              <a:latin typeface="Segoe UI Semilight"/>
              <a:ea typeface="+mn-ea"/>
              <a:cs typeface="+mn-cs"/>
            </a:endParaRPr>
          </a:p>
        </p:txBody>
      </p:sp>
      <p:sp>
        <p:nvSpPr>
          <p:cNvPr id="10" name="Rounded Rectangle 9">
            <a:extLst>
              <a:ext uri="{FF2B5EF4-FFF2-40B4-BE49-F238E27FC236}">
                <a16:creationId xmlns:a16="http://schemas.microsoft.com/office/drawing/2014/main" id="{AD7230D1-3516-BD32-8CBD-4285D9EB1720}"/>
              </a:ext>
            </a:extLst>
          </p:cNvPr>
          <p:cNvSpPr/>
          <p:nvPr/>
        </p:nvSpPr>
        <p:spPr>
          <a:xfrm>
            <a:off x="2339159" y="3824568"/>
            <a:ext cx="3224732" cy="1111943"/>
          </a:xfrm>
          <a:prstGeom prst="roundRect">
            <a:avLst>
              <a:gd name="adj" fmla="val 13397"/>
            </a:avLst>
          </a:prstGeom>
          <a:solidFill>
            <a:schemeClr val="tx1"/>
          </a:solidFill>
          <a:ln>
            <a:solidFill>
              <a:schemeClr val="bg1">
                <a:lumMod val="95000"/>
              </a:schemeClr>
            </a:solidFill>
          </a:ln>
          <a:effectLst>
            <a:outerShdw blurRad="127000" dist="127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37160" rIns="182880" bIns="137160" rtlCol="0" anchor="t"/>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Functions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GenerateInvoice</a:t>
            </a: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(Order)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SendEmail</a:t>
            </a: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(to, subject, body)</a:t>
            </a:r>
          </a:p>
        </p:txBody>
      </p:sp>
      <p:sp>
        <p:nvSpPr>
          <p:cNvPr id="14" name="Rounded Rectangle 13">
            <a:extLst>
              <a:ext uri="{FF2B5EF4-FFF2-40B4-BE49-F238E27FC236}">
                <a16:creationId xmlns:a16="http://schemas.microsoft.com/office/drawing/2014/main" id="{F7F2B5CB-53AD-AE9D-F566-7D85F47DAF2F}"/>
              </a:ext>
            </a:extLst>
          </p:cNvPr>
          <p:cNvSpPr/>
          <p:nvPr/>
        </p:nvSpPr>
        <p:spPr>
          <a:xfrm>
            <a:off x="2617076" y="3073277"/>
            <a:ext cx="2946815" cy="578881"/>
          </a:xfrm>
          <a:prstGeom prst="roundRect">
            <a:avLst>
              <a:gd name="adj" fmla="val 21349"/>
            </a:avLst>
          </a:prstGeom>
          <a:gradFill>
            <a:gsLst>
              <a:gs pos="10000">
                <a:srgbClr val="E1E5F5"/>
              </a:gs>
              <a:gs pos="49000">
                <a:srgbClr val="AFD1F6">
                  <a:alpha val="99000"/>
                  <a:lumMod val="40000"/>
                  <a:lumOff val="60000"/>
                </a:srgbClr>
              </a:gs>
            </a:gsLst>
            <a:lin ang="6600000" scaled="0"/>
          </a:gradFill>
          <a:ln w="12700">
            <a:solidFill>
              <a:srgbClr val="B9D3EE"/>
            </a:solidFill>
          </a:ln>
          <a:effectLst>
            <a:outerShdw blurRad="127000" dist="127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45720" rIns="1371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51D21"/>
                </a:solidFill>
                <a:effectLst/>
                <a:uLnTx/>
                <a:uFillTx/>
                <a:latin typeface="Segoe UI Semilight"/>
                <a:ea typeface="+mn-ea"/>
                <a:cs typeface="+mn-cs"/>
              </a:rPr>
              <a:t>Please generate invoice for customer order and send an email the customer</a:t>
            </a:r>
          </a:p>
        </p:txBody>
      </p:sp>
      <p:sp>
        <p:nvSpPr>
          <p:cNvPr id="19" name="Rounded Rectangle 18">
            <a:extLst>
              <a:ext uri="{FF2B5EF4-FFF2-40B4-BE49-F238E27FC236}">
                <a16:creationId xmlns:a16="http://schemas.microsoft.com/office/drawing/2014/main" id="{B6939BEB-5A8F-2625-D00C-D9DB9FCDE4EF}"/>
              </a:ext>
            </a:extLst>
          </p:cNvPr>
          <p:cNvSpPr/>
          <p:nvPr/>
        </p:nvSpPr>
        <p:spPr>
          <a:xfrm>
            <a:off x="6976151" y="2396771"/>
            <a:ext cx="2962824" cy="1255387"/>
          </a:xfrm>
          <a:prstGeom prst="roundRect">
            <a:avLst>
              <a:gd name="adj" fmla="val 17427"/>
            </a:avLst>
          </a:prstGeom>
          <a:solidFill>
            <a:schemeClr val="bg1"/>
          </a:solidFill>
          <a:ln>
            <a:solidFill>
              <a:schemeClr val="bg1">
                <a:lumMod val="95000"/>
              </a:schemeClr>
            </a:solidFill>
          </a:ln>
          <a:effectLst>
            <a:outerShdw blurRad="254000" dist="508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182880" rIns="137160" bIns="0" rtlCol="0" anchor="t"/>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srgbClr val="251D21"/>
                </a:solidFill>
                <a:effectLst/>
                <a:uLnTx/>
                <a:uFillTx/>
                <a:latin typeface="Segoe UI Semibold"/>
                <a:ea typeface="+mn-ea"/>
                <a:cs typeface="+mn-cs"/>
              </a:rPr>
              <a:t>Assistant</a:t>
            </a:r>
            <a:endParaRPr kumimoji="0" lang="en-US" sz="1200" b="0" i="0" u="none" strike="noStrike" kern="1200" cap="none" spc="0" normalizeH="0" baseline="0" noProof="0" dirty="0">
              <a:ln>
                <a:noFill/>
              </a:ln>
              <a:solidFill>
                <a:srgbClr val="251D21"/>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251D21"/>
                </a:solidFill>
                <a:effectLst/>
                <a:uLnTx/>
                <a:uFillTx/>
                <a:latin typeface="Segoe UI Semilight"/>
                <a:ea typeface="+mn-ea"/>
                <a:cs typeface="+mn-cs"/>
              </a:rPr>
              <a:t>I’d love to help, but can you first provide the recipient, the subject, and the content of the email?</a:t>
            </a:r>
          </a:p>
        </p:txBody>
      </p:sp>
      <p:sp>
        <p:nvSpPr>
          <p:cNvPr id="20" name="Rounded Rectangle 19">
            <a:extLst>
              <a:ext uri="{FF2B5EF4-FFF2-40B4-BE49-F238E27FC236}">
                <a16:creationId xmlns:a16="http://schemas.microsoft.com/office/drawing/2014/main" id="{4C55800C-D0CE-FEEA-FAD4-A64CAA0497B3}"/>
              </a:ext>
            </a:extLst>
          </p:cNvPr>
          <p:cNvSpPr/>
          <p:nvPr/>
        </p:nvSpPr>
        <p:spPr>
          <a:xfrm>
            <a:off x="6976150" y="4016668"/>
            <a:ext cx="2962825" cy="1838566"/>
          </a:xfrm>
          <a:prstGeom prst="roundRect">
            <a:avLst>
              <a:gd name="adj" fmla="val 10586"/>
            </a:avLst>
          </a:prstGeom>
          <a:solidFill>
            <a:schemeClr val="bg1"/>
          </a:solidFill>
          <a:ln>
            <a:solidFill>
              <a:schemeClr val="bg1">
                <a:lumMod val="95000"/>
              </a:schemeClr>
            </a:solidFill>
          </a:ln>
          <a:effectLst>
            <a:outerShdw blurRad="254000" dist="508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182880" rIns="137160" bIns="0" rtlCol="0" anchor="t"/>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251D21"/>
                </a:solidFill>
                <a:effectLst/>
                <a:uLnTx/>
                <a:uFillTx/>
                <a:latin typeface="Segoe UI Semibold"/>
                <a:ea typeface="+mn-ea"/>
                <a:cs typeface="+mn-cs"/>
              </a:rPr>
              <a:t>Assistant</a:t>
            </a:r>
            <a:endParaRPr kumimoji="0" lang="en-US" sz="1200" b="0" i="0" u="none" strike="noStrike" kern="1200" cap="none" spc="0" normalizeH="0" baseline="0" noProof="0">
              <a:ln>
                <a:noFill/>
              </a:ln>
              <a:solidFill>
                <a:srgbClr val="251D21"/>
              </a:solidFill>
              <a:effectLst/>
              <a:uLnTx/>
              <a:uFillTx/>
              <a:latin typeface="Segoe UI Semilight"/>
              <a:ea typeface="+mn-ea"/>
              <a:cs typeface="+mn-cs"/>
            </a:endParaRPr>
          </a:p>
        </p:txBody>
      </p:sp>
      <p:sp>
        <p:nvSpPr>
          <p:cNvPr id="21" name="Rounded Rectangle 20">
            <a:extLst>
              <a:ext uri="{FF2B5EF4-FFF2-40B4-BE49-F238E27FC236}">
                <a16:creationId xmlns:a16="http://schemas.microsoft.com/office/drawing/2014/main" id="{CA1AEA52-E71B-6F22-04D5-CBF08E1A841F}"/>
              </a:ext>
            </a:extLst>
          </p:cNvPr>
          <p:cNvSpPr/>
          <p:nvPr/>
        </p:nvSpPr>
        <p:spPr>
          <a:xfrm>
            <a:off x="7173842" y="4461068"/>
            <a:ext cx="2577026" cy="1240485"/>
          </a:xfrm>
          <a:prstGeom prst="roundRect">
            <a:avLst>
              <a:gd name="adj" fmla="val 13397"/>
            </a:avLst>
          </a:prstGeom>
          <a:solidFill>
            <a:schemeClr val="tx1"/>
          </a:solidFill>
          <a:ln>
            <a:solidFill>
              <a:schemeClr val="bg1">
                <a:lumMod val="95000"/>
              </a:schemeClr>
            </a:solidFill>
          </a:ln>
          <a:effectLst>
            <a:outerShdw blurRad="127000" dist="127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37160" rIns="182880" bIns="137160" rtlCol="0" anchor="t"/>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SendEmail</a:t>
            </a: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a:t>
            </a:r>
            <a:b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matt@contoso.com,</a:t>
            </a:r>
            <a:b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"Hello",</a:t>
            </a:r>
            <a:b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”Attached is your invoice”</a:t>
            </a:r>
            <a:b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a:t>
            </a:r>
          </a:p>
        </p:txBody>
      </p:sp>
      <p:cxnSp>
        <p:nvCxnSpPr>
          <p:cNvPr id="23" name="Elbow Connector 22">
            <a:extLst>
              <a:ext uri="{FF2B5EF4-FFF2-40B4-BE49-F238E27FC236}">
                <a16:creationId xmlns:a16="http://schemas.microsoft.com/office/drawing/2014/main" id="{67613AEB-72EF-8682-2C09-F556C2CA3DE1}"/>
              </a:ext>
            </a:extLst>
          </p:cNvPr>
          <p:cNvCxnSpPr>
            <a:cxnSpLocks/>
          </p:cNvCxnSpPr>
          <p:nvPr/>
        </p:nvCxnSpPr>
        <p:spPr>
          <a:xfrm flipV="1">
            <a:off x="5832182" y="3024465"/>
            <a:ext cx="1021025" cy="99220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0054460E-ACA6-A2A0-DBD5-EF9A3773C873}"/>
              </a:ext>
            </a:extLst>
          </p:cNvPr>
          <p:cNvCxnSpPr>
            <a:cxnSpLocks/>
          </p:cNvCxnSpPr>
          <p:nvPr/>
        </p:nvCxnSpPr>
        <p:spPr>
          <a:xfrm>
            <a:off x="5832181" y="4187798"/>
            <a:ext cx="1021025" cy="74815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18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5421-297F-8A87-5D36-F17C52A1AE27}"/>
              </a:ext>
            </a:extLst>
          </p:cNvPr>
          <p:cNvSpPr>
            <a:spLocks noGrp="1"/>
          </p:cNvSpPr>
          <p:nvPr>
            <p:ph type="title"/>
          </p:nvPr>
        </p:nvSpPr>
        <p:spPr>
          <a:xfrm>
            <a:off x="723900" y="919673"/>
            <a:ext cx="10515600" cy="886397"/>
          </a:xfrm>
        </p:spPr>
        <p:txBody>
          <a:bodyPr/>
          <a:lstStyle/>
          <a:p>
            <a:r>
              <a:rPr lang="en-US"/>
              <a:t>If the AI returns with a "function call", we need to actually </a:t>
            </a:r>
            <a:r>
              <a:rPr lang="en-US" i="1"/>
              <a:t>invoke</a:t>
            </a:r>
            <a:r>
              <a:rPr lang="en-US"/>
              <a:t> the function and return the result</a:t>
            </a:r>
          </a:p>
        </p:txBody>
      </p:sp>
      <p:sp>
        <p:nvSpPr>
          <p:cNvPr id="4" name="Text Placeholder 3">
            <a:extLst>
              <a:ext uri="{FF2B5EF4-FFF2-40B4-BE49-F238E27FC236}">
                <a16:creationId xmlns:a16="http://schemas.microsoft.com/office/drawing/2014/main" id="{EFE8AE07-7525-9F97-3F88-805869B892FC}"/>
              </a:ext>
            </a:extLst>
          </p:cNvPr>
          <p:cNvSpPr>
            <a:spLocks noGrp="1"/>
          </p:cNvSpPr>
          <p:nvPr>
            <p:ph type="body" sz="quarter" idx="13"/>
          </p:nvPr>
        </p:nvSpPr>
        <p:spPr/>
        <p:txBody>
          <a:bodyPr/>
          <a:lstStyle/>
          <a:p>
            <a:r>
              <a:rPr lang="en-US"/>
              <a:t>Planners</a:t>
            </a:r>
          </a:p>
        </p:txBody>
      </p:sp>
      <p:sp>
        <p:nvSpPr>
          <p:cNvPr id="5" name="Date Placeholder 4">
            <a:extLst>
              <a:ext uri="{FF2B5EF4-FFF2-40B4-BE49-F238E27FC236}">
                <a16:creationId xmlns:a16="http://schemas.microsoft.com/office/drawing/2014/main" id="{44C1C392-E452-F7F0-31DA-A0680C5183C8}"/>
              </a:ext>
            </a:extLst>
          </p:cNvPr>
          <p:cNvSpPr>
            <a:spLocks noGrp="1"/>
          </p:cNvSpPr>
          <p:nvPr>
            <p:ph type="dt" sz="half"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6" name="Slide Number Placeholder 5">
            <a:extLst>
              <a:ext uri="{FF2B5EF4-FFF2-40B4-BE49-F238E27FC236}">
                <a16:creationId xmlns:a16="http://schemas.microsoft.com/office/drawing/2014/main" id="{AEEE724A-A3B0-A507-6885-36CA1D2E118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06BE13-FF2C-3A41-A53B-D6BC2DDA0AE5}" type="slidenum">
              <a:rPr kumimoji="0" lang="en-US" sz="900" b="0" i="0" u="none" strike="noStrike" kern="1200" cap="none" spc="0" normalizeH="0" baseline="0" noProof="0" smtClean="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a:ln>
                <a:noFill/>
              </a:ln>
              <a:solidFill>
                <a:srgbClr val="FFFFFF">
                  <a:lumMod val="85000"/>
                </a:srgbClr>
              </a:solidFill>
              <a:effectLst/>
              <a:uLnTx/>
              <a:uFillTx/>
              <a:latin typeface="Segoe UI Light" panose="020B0502040204020203" pitchFamily="34" charset="0"/>
              <a:ea typeface="+mn-ea"/>
              <a:cs typeface="Segoe UI Light" panose="020B0502040204020203" pitchFamily="34" charset="0"/>
            </a:endParaRPr>
          </a:p>
        </p:txBody>
      </p:sp>
      <p:sp>
        <p:nvSpPr>
          <p:cNvPr id="15" name="Rounded Rectangle 14">
            <a:extLst>
              <a:ext uri="{FF2B5EF4-FFF2-40B4-BE49-F238E27FC236}">
                <a16:creationId xmlns:a16="http://schemas.microsoft.com/office/drawing/2014/main" id="{1D0FA101-4CA3-5145-27E6-FB7F735ADB3E}"/>
              </a:ext>
            </a:extLst>
          </p:cNvPr>
          <p:cNvSpPr/>
          <p:nvPr/>
        </p:nvSpPr>
        <p:spPr>
          <a:xfrm>
            <a:off x="2206920" y="2145939"/>
            <a:ext cx="3486950" cy="4099752"/>
          </a:xfrm>
          <a:prstGeom prst="roundRect">
            <a:avLst>
              <a:gd name="adj" fmla="val 7178"/>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1D21"/>
              </a:solidFill>
              <a:effectLst/>
              <a:uLnTx/>
              <a:uFillTx/>
              <a:latin typeface="Segoe UI Semilight"/>
              <a:ea typeface="+mn-ea"/>
              <a:cs typeface="+mn-cs"/>
            </a:endParaRPr>
          </a:p>
        </p:txBody>
      </p:sp>
      <p:sp>
        <p:nvSpPr>
          <p:cNvPr id="16" name="Rounded Rectangle 15">
            <a:extLst>
              <a:ext uri="{FF2B5EF4-FFF2-40B4-BE49-F238E27FC236}">
                <a16:creationId xmlns:a16="http://schemas.microsoft.com/office/drawing/2014/main" id="{18C240DF-568D-8481-91BD-0AB8BEFACEB5}"/>
              </a:ext>
            </a:extLst>
          </p:cNvPr>
          <p:cNvSpPr/>
          <p:nvPr/>
        </p:nvSpPr>
        <p:spPr>
          <a:xfrm>
            <a:off x="2339159" y="4989834"/>
            <a:ext cx="3224732" cy="1111943"/>
          </a:xfrm>
          <a:prstGeom prst="roundRect">
            <a:avLst>
              <a:gd name="adj" fmla="val 13397"/>
            </a:avLst>
          </a:prstGeom>
          <a:solidFill>
            <a:schemeClr val="tx1"/>
          </a:solidFill>
          <a:ln>
            <a:solidFill>
              <a:schemeClr val="bg1">
                <a:lumMod val="95000"/>
              </a:schemeClr>
            </a:solidFill>
          </a:ln>
          <a:effectLst>
            <a:outerShdw blurRad="127000" dist="127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37160" rIns="182880" bIns="137160" rtlCol="0" anchor="t"/>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Functions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GenerateInvoice</a:t>
            </a: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SendEmail</a:t>
            </a:r>
            <a:r>
              <a:rPr kumimoji="0" lang="en-US" sz="1200" b="0" i="0" u="none" strike="noStrike" kern="1200" cap="none" spc="0" normalizeH="0" baseline="0" noProof="0" dirty="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(to, subject, body)</a:t>
            </a:r>
          </a:p>
        </p:txBody>
      </p:sp>
      <p:sp>
        <p:nvSpPr>
          <p:cNvPr id="17" name="Rounded Rectangle 16">
            <a:extLst>
              <a:ext uri="{FF2B5EF4-FFF2-40B4-BE49-F238E27FC236}">
                <a16:creationId xmlns:a16="http://schemas.microsoft.com/office/drawing/2014/main" id="{E0DE8894-1B7D-BB04-A6F8-72228DDA0557}"/>
              </a:ext>
            </a:extLst>
          </p:cNvPr>
          <p:cNvSpPr/>
          <p:nvPr/>
        </p:nvSpPr>
        <p:spPr>
          <a:xfrm>
            <a:off x="3619180" y="2311129"/>
            <a:ext cx="1944711" cy="578881"/>
          </a:xfrm>
          <a:prstGeom prst="roundRect">
            <a:avLst>
              <a:gd name="adj" fmla="val 21349"/>
            </a:avLst>
          </a:prstGeom>
          <a:gradFill>
            <a:gsLst>
              <a:gs pos="10000">
                <a:srgbClr val="E1E5F5"/>
              </a:gs>
              <a:gs pos="49000">
                <a:srgbClr val="AFD1F6">
                  <a:alpha val="99000"/>
                  <a:lumMod val="40000"/>
                  <a:lumOff val="60000"/>
                </a:srgbClr>
              </a:gs>
            </a:gsLst>
            <a:lin ang="6600000" scaled="0"/>
          </a:gradFill>
          <a:ln w="12700">
            <a:solidFill>
              <a:srgbClr val="B9D3EE"/>
            </a:solidFill>
          </a:ln>
          <a:effectLst>
            <a:outerShdw blurRad="127000" dist="127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45720" rIns="1371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1D21"/>
                </a:solidFill>
                <a:effectLst/>
                <a:uLnTx/>
                <a:uFillTx/>
                <a:latin typeface="Segoe UI Semilight"/>
                <a:ea typeface="+mn-ea"/>
                <a:cs typeface="+mn-cs"/>
              </a:rPr>
              <a:t>Please create an email the customer</a:t>
            </a:r>
          </a:p>
        </p:txBody>
      </p:sp>
      <p:sp>
        <p:nvSpPr>
          <p:cNvPr id="18" name="Rounded Rectangle 17">
            <a:extLst>
              <a:ext uri="{FF2B5EF4-FFF2-40B4-BE49-F238E27FC236}">
                <a16:creationId xmlns:a16="http://schemas.microsoft.com/office/drawing/2014/main" id="{E5598CAE-DA88-ABC9-8B39-ED8C2A105AC1}"/>
              </a:ext>
            </a:extLst>
          </p:cNvPr>
          <p:cNvSpPr/>
          <p:nvPr/>
        </p:nvSpPr>
        <p:spPr>
          <a:xfrm>
            <a:off x="2339159" y="3020639"/>
            <a:ext cx="2962825" cy="1838566"/>
          </a:xfrm>
          <a:prstGeom prst="roundRect">
            <a:avLst>
              <a:gd name="adj" fmla="val 10586"/>
            </a:avLst>
          </a:prstGeom>
          <a:solidFill>
            <a:schemeClr val="bg1"/>
          </a:solidFill>
          <a:ln>
            <a:solidFill>
              <a:schemeClr val="bg1">
                <a:lumMod val="95000"/>
              </a:schemeClr>
            </a:solidFill>
          </a:ln>
          <a:effectLst>
            <a:outerShdw blurRad="254000" dist="508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182880" rIns="137160" bIns="0" rtlCol="0" anchor="t"/>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251D21"/>
                </a:solidFill>
                <a:effectLst/>
                <a:uLnTx/>
                <a:uFillTx/>
                <a:latin typeface="Segoe UI Semibold"/>
                <a:ea typeface="+mn-ea"/>
                <a:cs typeface="+mn-cs"/>
              </a:rPr>
              <a:t>Assistant</a:t>
            </a:r>
            <a:endParaRPr kumimoji="0" lang="en-US" sz="1200" b="0" i="0" u="none" strike="noStrike" kern="1200" cap="none" spc="0" normalizeH="0" baseline="0" noProof="0">
              <a:ln>
                <a:noFill/>
              </a:ln>
              <a:solidFill>
                <a:srgbClr val="251D21"/>
              </a:solidFill>
              <a:effectLst/>
              <a:uLnTx/>
              <a:uFillTx/>
              <a:latin typeface="Segoe UI Semilight"/>
              <a:ea typeface="+mn-ea"/>
              <a:cs typeface="+mn-cs"/>
            </a:endParaRPr>
          </a:p>
        </p:txBody>
      </p:sp>
      <p:sp>
        <p:nvSpPr>
          <p:cNvPr id="19" name="Rounded Rectangle 18">
            <a:extLst>
              <a:ext uri="{FF2B5EF4-FFF2-40B4-BE49-F238E27FC236}">
                <a16:creationId xmlns:a16="http://schemas.microsoft.com/office/drawing/2014/main" id="{6C4EB47D-41EE-08BC-8174-1FD47DF0A3DF}"/>
              </a:ext>
            </a:extLst>
          </p:cNvPr>
          <p:cNvSpPr/>
          <p:nvPr/>
        </p:nvSpPr>
        <p:spPr>
          <a:xfrm>
            <a:off x="2536851" y="3465039"/>
            <a:ext cx="2577026" cy="1240485"/>
          </a:xfrm>
          <a:prstGeom prst="roundRect">
            <a:avLst>
              <a:gd name="adj" fmla="val 13397"/>
            </a:avLst>
          </a:prstGeom>
          <a:solidFill>
            <a:schemeClr val="tx1"/>
          </a:solidFill>
          <a:ln>
            <a:solidFill>
              <a:schemeClr val="bg1">
                <a:lumMod val="95000"/>
              </a:schemeClr>
            </a:solidFill>
          </a:ln>
          <a:effectLst>
            <a:outerShdw blurRad="127000" dist="127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37160" rIns="182880" bIns="137160" rtlCol="0" anchor="t"/>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SendEmail(</a:t>
            </a:r>
            <a:b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matt@contoso.com,</a:t>
            </a:r>
            <a:b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"Hello",</a:t>
            </a:r>
            <a:b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”How are you?”</a:t>
            </a:r>
            <a:b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a:t>
            </a:r>
          </a:p>
        </p:txBody>
      </p:sp>
      <p:sp>
        <p:nvSpPr>
          <p:cNvPr id="20" name="Rounded Rectangle 19">
            <a:extLst>
              <a:ext uri="{FF2B5EF4-FFF2-40B4-BE49-F238E27FC236}">
                <a16:creationId xmlns:a16="http://schemas.microsoft.com/office/drawing/2014/main" id="{AFE5E17D-BFC0-1768-EB62-449AF4D8826D}"/>
              </a:ext>
            </a:extLst>
          </p:cNvPr>
          <p:cNvSpPr/>
          <p:nvPr/>
        </p:nvSpPr>
        <p:spPr>
          <a:xfrm>
            <a:off x="7421921" y="3316973"/>
            <a:ext cx="1882100" cy="1212708"/>
          </a:xfrm>
          <a:prstGeom prst="roundRect">
            <a:avLst>
              <a:gd name="adj" fmla="val 19069"/>
            </a:avLst>
          </a:prstGeom>
          <a:solidFill>
            <a:schemeClr val="bg1"/>
          </a:solidFill>
          <a:ln>
            <a:solidFill>
              <a:schemeClr val="bg1">
                <a:lumMod val="95000"/>
              </a:schemeClr>
            </a:solidFill>
          </a:ln>
          <a:effectLst>
            <a:outerShdw blurRad="254000" dist="508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182880" rIns="137160" bIns="0" rtlCol="0" anchor="t"/>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251D21"/>
                </a:solidFill>
                <a:effectLst/>
                <a:uLnTx/>
                <a:uFillTx/>
                <a:latin typeface="Segoe UI Semibold"/>
                <a:ea typeface="+mn-ea"/>
                <a:cs typeface="+mn-cs"/>
              </a:rPr>
              <a:t>Tool</a:t>
            </a:r>
            <a:endParaRPr kumimoji="0" lang="en-US" sz="1200" b="0" i="0" u="none" strike="noStrike" kern="1200" cap="none" spc="0" normalizeH="0" baseline="0" noProof="0">
              <a:ln>
                <a:noFill/>
              </a:ln>
              <a:solidFill>
                <a:srgbClr val="251D21"/>
              </a:solidFill>
              <a:effectLst/>
              <a:uLnTx/>
              <a:uFillTx/>
              <a:latin typeface="Segoe UI Semilight"/>
              <a:ea typeface="+mn-ea"/>
              <a:cs typeface="+mn-cs"/>
            </a:endParaRPr>
          </a:p>
        </p:txBody>
      </p:sp>
      <p:sp>
        <p:nvSpPr>
          <p:cNvPr id="21" name="Rounded Rectangle 20">
            <a:extLst>
              <a:ext uri="{FF2B5EF4-FFF2-40B4-BE49-F238E27FC236}">
                <a16:creationId xmlns:a16="http://schemas.microsoft.com/office/drawing/2014/main" id="{1687EC48-C8A5-FD2B-85DB-C3F4E3F83BDB}"/>
              </a:ext>
            </a:extLst>
          </p:cNvPr>
          <p:cNvSpPr/>
          <p:nvPr/>
        </p:nvSpPr>
        <p:spPr>
          <a:xfrm>
            <a:off x="7619612" y="3795663"/>
            <a:ext cx="1429706" cy="538526"/>
          </a:xfrm>
          <a:prstGeom prst="roundRect">
            <a:avLst>
              <a:gd name="adj" fmla="val 19764"/>
            </a:avLst>
          </a:prstGeom>
          <a:solidFill>
            <a:schemeClr val="tx1"/>
          </a:solidFill>
          <a:ln>
            <a:solidFill>
              <a:schemeClr val="bg1">
                <a:lumMod val="95000"/>
              </a:schemeClr>
            </a:solidFill>
          </a:ln>
          <a:effectLst>
            <a:outerShdw blurRad="127000" dist="127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37160" rIns="182880" bIns="137160" rtlCol="0" anchor="t"/>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Email sent</a:t>
            </a:r>
          </a:p>
        </p:txBody>
      </p:sp>
      <p:grpSp>
        <p:nvGrpSpPr>
          <p:cNvPr id="25" name="Group 24">
            <a:extLst>
              <a:ext uri="{FF2B5EF4-FFF2-40B4-BE49-F238E27FC236}">
                <a16:creationId xmlns:a16="http://schemas.microsoft.com/office/drawing/2014/main" id="{C05ACD64-4A08-1BE2-FFB2-139882294078}"/>
              </a:ext>
            </a:extLst>
          </p:cNvPr>
          <p:cNvGrpSpPr/>
          <p:nvPr/>
        </p:nvGrpSpPr>
        <p:grpSpPr>
          <a:xfrm>
            <a:off x="5466421" y="3808792"/>
            <a:ext cx="1780199" cy="307777"/>
            <a:chOff x="5466421" y="3808792"/>
            <a:chExt cx="1780199" cy="307777"/>
          </a:xfrm>
        </p:grpSpPr>
        <p:cxnSp>
          <p:nvCxnSpPr>
            <p:cNvPr id="22" name="Straight Arrow Connector 21">
              <a:extLst>
                <a:ext uri="{FF2B5EF4-FFF2-40B4-BE49-F238E27FC236}">
                  <a16:creationId xmlns:a16="http://schemas.microsoft.com/office/drawing/2014/main" id="{6B2A70C7-716D-58F3-7E45-4929592781E3}"/>
                </a:ext>
              </a:extLst>
            </p:cNvPr>
            <p:cNvCxnSpPr>
              <a:cxnSpLocks/>
            </p:cNvCxnSpPr>
            <p:nvPr/>
          </p:nvCxnSpPr>
          <p:spPr>
            <a:xfrm>
              <a:off x="5466421" y="3962681"/>
              <a:ext cx="178019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1665338-4A3F-56E0-2C10-7C05EB8F582D}"/>
                </a:ext>
              </a:extLst>
            </p:cNvPr>
            <p:cNvSpPr txBox="1"/>
            <p:nvPr/>
          </p:nvSpPr>
          <p:spPr>
            <a:xfrm>
              <a:off x="5958840" y="3808792"/>
              <a:ext cx="726737" cy="307777"/>
            </a:xfrm>
            <a:prstGeom prst="rect">
              <a:avLst/>
            </a:prstGeom>
            <a:solidFill>
              <a:schemeClr val="accent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Invoke</a:t>
              </a:r>
            </a:p>
          </p:txBody>
        </p:sp>
      </p:grpSp>
    </p:spTree>
    <p:extLst>
      <p:ext uri="{BB962C8B-B14F-4D97-AF65-F5344CB8AC3E}">
        <p14:creationId xmlns:p14="http://schemas.microsoft.com/office/powerpoint/2010/main" val="3468657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F5421-297F-8A87-5D36-F17C52A1AE27}"/>
              </a:ext>
            </a:extLst>
          </p:cNvPr>
          <p:cNvSpPr>
            <a:spLocks noGrp="1"/>
          </p:cNvSpPr>
          <p:nvPr>
            <p:ph type="title"/>
          </p:nvPr>
        </p:nvSpPr>
        <p:spPr>
          <a:xfrm>
            <a:off x="723900" y="930729"/>
            <a:ext cx="10515600" cy="276999"/>
          </a:xfrm>
        </p:spPr>
        <p:txBody>
          <a:bodyPr/>
          <a:lstStyle/>
          <a:p>
            <a:r>
              <a:rPr lang="en-US" sz="2000" dirty="0"/>
              <a:t>We then add the result back to the chat thread so the AI can respond back to the user.</a:t>
            </a:r>
          </a:p>
        </p:txBody>
      </p:sp>
      <p:sp>
        <p:nvSpPr>
          <p:cNvPr id="4" name="Text Placeholder 3">
            <a:extLst>
              <a:ext uri="{FF2B5EF4-FFF2-40B4-BE49-F238E27FC236}">
                <a16:creationId xmlns:a16="http://schemas.microsoft.com/office/drawing/2014/main" id="{EFE8AE07-7525-9F97-3F88-805869B892FC}"/>
              </a:ext>
            </a:extLst>
          </p:cNvPr>
          <p:cNvSpPr>
            <a:spLocks noGrp="1"/>
          </p:cNvSpPr>
          <p:nvPr>
            <p:ph type="body" sz="quarter" idx="13"/>
          </p:nvPr>
        </p:nvSpPr>
        <p:spPr/>
        <p:txBody>
          <a:bodyPr/>
          <a:lstStyle/>
          <a:p>
            <a:r>
              <a:rPr lang="en-US"/>
              <a:t>Planners</a:t>
            </a:r>
          </a:p>
        </p:txBody>
      </p:sp>
      <p:sp>
        <p:nvSpPr>
          <p:cNvPr id="5" name="Date Placeholder 4">
            <a:extLst>
              <a:ext uri="{FF2B5EF4-FFF2-40B4-BE49-F238E27FC236}">
                <a16:creationId xmlns:a16="http://schemas.microsoft.com/office/drawing/2014/main" id="{44C1C392-E452-F7F0-31DA-A0680C5183C8}"/>
              </a:ext>
            </a:extLst>
          </p:cNvPr>
          <p:cNvSpPr>
            <a:spLocks noGrp="1"/>
          </p:cNvSpPr>
          <p:nvPr>
            <p:ph type="dt" sz="half"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6" name="Slide Number Placeholder 5">
            <a:extLst>
              <a:ext uri="{FF2B5EF4-FFF2-40B4-BE49-F238E27FC236}">
                <a16:creationId xmlns:a16="http://schemas.microsoft.com/office/drawing/2014/main" id="{AEEE724A-A3B0-A507-6885-36CA1D2E1184}"/>
              </a:ext>
            </a:extLst>
          </p:cNvPr>
          <p:cNvSpPr>
            <a:spLocks noGrp="1"/>
          </p:cNvSpPr>
          <p:nvPr>
            <p:ph type="sldNum" sz="quarter" idx="1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06BE13-FF2C-3A41-A53B-D6BC2DDA0AE5}" type="slidenum">
              <a:rPr kumimoji="0" lang="en-US" sz="900" b="0" i="0" u="none" strike="noStrike" kern="1200" cap="none" spc="0" normalizeH="0" baseline="0" noProof="0" smtClean="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a:ln>
                <a:noFill/>
              </a:ln>
              <a:solidFill>
                <a:srgbClr val="FFFFFF">
                  <a:lumMod val="85000"/>
                </a:srgbClr>
              </a:solidFill>
              <a:effectLst/>
              <a:uLnTx/>
              <a:uFillTx/>
              <a:latin typeface="Segoe UI Light" panose="020B0502040204020203" pitchFamily="34" charset="0"/>
              <a:ea typeface="+mn-ea"/>
              <a:cs typeface="Segoe UI Light" panose="020B0502040204020203" pitchFamily="34" charset="0"/>
            </a:endParaRPr>
          </a:p>
        </p:txBody>
      </p:sp>
      <p:sp>
        <p:nvSpPr>
          <p:cNvPr id="15" name="Rounded Rectangle 14">
            <a:extLst>
              <a:ext uri="{FF2B5EF4-FFF2-40B4-BE49-F238E27FC236}">
                <a16:creationId xmlns:a16="http://schemas.microsoft.com/office/drawing/2014/main" id="{1D0FA101-4CA3-5145-27E6-FB7F735ADB3E}"/>
              </a:ext>
            </a:extLst>
          </p:cNvPr>
          <p:cNvSpPr/>
          <p:nvPr/>
        </p:nvSpPr>
        <p:spPr>
          <a:xfrm>
            <a:off x="2206920" y="1281986"/>
            <a:ext cx="3486950" cy="5477872"/>
          </a:xfrm>
          <a:prstGeom prst="roundRect">
            <a:avLst>
              <a:gd name="adj" fmla="val 7178"/>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1D21"/>
              </a:solidFill>
              <a:effectLst/>
              <a:uLnTx/>
              <a:uFillTx/>
              <a:latin typeface="Segoe UI Semilight"/>
              <a:ea typeface="+mn-ea"/>
              <a:cs typeface="+mn-cs"/>
            </a:endParaRPr>
          </a:p>
        </p:txBody>
      </p:sp>
      <p:sp>
        <p:nvSpPr>
          <p:cNvPr id="16" name="Rounded Rectangle 15">
            <a:extLst>
              <a:ext uri="{FF2B5EF4-FFF2-40B4-BE49-F238E27FC236}">
                <a16:creationId xmlns:a16="http://schemas.microsoft.com/office/drawing/2014/main" id="{18C240DF-568D-8481-91BD-0AB8BEFACEB5}"/>
              </a:ext>
            </a:extLst>
          </p:cNvPr>
          <p:cNvSpPr/>
          <p:nvPr/>
        </p:nvSpPr>
        <p:spPr>
          <a:xfrm>
            <a:off x="2339159" y="5458718"/>
            <a:ext cx="3224732" cy="1111943"/>
          </a:xfrm>
          <a:prstGeom prst="roundRect">
            <a:avLst>
              <a:gd name="adj" fmla="val 13397"/>
            </a:avLst>
          </a:prstGeom>
          <a:solidFill>
            <a:schemeClr val="tx1"/>
          </a:solidFill>
          <a:ln>
            <a:solidFill>
              <a:schemeClr val="bg1">
                <a:lumMod val="95000"/>
              </a:schemeClr>
            </a:solidFill>
          </a:ln>
          <a:effectLst>
            <a:outerShdw blurRad="127000" dist="127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37160" rIns="182880" bIns="137160" rtlCol="0" anchor="t"/>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Functions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GetWeather()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SendEmail(to, subject, body)</a:t>
            </a:r>
          </a:p>
        </p:txBody>
      </p:sp>
      <p:sp>
        <p:nvSpPr>
          <p:cNvPr id="17" name="Rounded Rectangle 16">
            <a:extLst>
              <a:ext uri="{FF2B5EF4-FFF2-40B4-BE49-F238E27FC236}">
                <a16:creationId xmlns:a16="http://schemas.microsoft.com/office/drawing/2014/main" id="{E0DE8894-1B7D-BB04-A6F8-72228DDA0557}"/>
              </a:ext>
            </a:extLst>
          </p:cNvPr>
          <p:cNvSpPr/>
          <p:nvPr/>
        </p:nvSpPr>
        <p:spPr>
          <a:xfrm>
            <a:off x="3619180" y="1447176"/>
            <a:ext cx="1944711" cy="578881"/>
          </a:xfrm>
          <a:prstGeom prst="roundRect">
            <a:avLst>
              <a:gd name="adj" fmla="val 21349"/>
            </a:avLst>
          </a:prstGeom>
          <a:gradFill>
            <a:gsLst>
              <a:gs pos="10000">
                <a:srgbClr val="E1E5F5"/>
              </a:gs>
              <a:gs pos="49000">
                <a:srgbClr val="AFD1F6">
                  <a:alpha val="99000"/>
                  <a:lumMod val="40000"/>
                  <a:lumOff val="60000"/>
                </a:srgbClr>
              </a:gs>
            </a:gsLst>
            <a:lin ang="6600000" scaled="0"/>
          </a:gradFill>
          <a:ln w="12700">
            <a:solidFill>
              <a:srgbClr val="B9D3EE"/>
            </a:solidFill>
          </a:ln>
          <a:effectLst>
            <a:outerShdw blurRad="127000" dist="127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45720" rIns="1371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51D21"/>
                </a:solidFill>
                <a:effectLst/>
                <a:uLnTx/>
                <a:uFillTx/>
                <a:latin typeface="Segoe UI Semilight"/>
                <a:ea typeface="+mn-ea"/>
                <a:cs typeface="+mn-cs"/>
              </a:rPr>
              <a:t>Please create an email the customer</a:t>
            </a:r>
          </a:p>
        </p:txBody>
      </p:sp>
      <p:sp>
        <p:nvSpPr>
          <p:cNvPr id="18" name="Rounded Rectangle 17">
            <a:extLst>
              <a:ext uri="{FF2B5EF4-FFF2-40B4-BE49-F238E27FC236}">
                <a16:creationId xmlns:a16="http://schemas.microsoft.com/office/drawing/2014/main" id="{E5598CAE-DA88-ABC9-8B39-ED8C2A105AC1}"/>
              </a:ext>
            </a:extLst>
          </p:cNvPr>
          <p:cNvSpPr/>
          <p:nvPr/>
        </p:nvSpPr>
        <p:spPr>
          <a:xfrm>
            <a:off x="2339159" y="2156686"/>
            <a:ext cx="2962825" cy="1838566"/>
          </a:xfrm>
          <a:prstGeom prst="roundRect">
            <a:avLst>
              <a:gd name="adj" fmla="val 10586"/>
            </a:avLst>
          </a:prstGeom>
          <a:solidFill>
            <a:schemeClr val="bg1"/>
          </a:solidFill>
          <a:ln>
            <a:solidFill>
              <a:schemeClr val="bg1">
                <a:lumMod val="95000"/>
              </a:schemeClr>
            </a:solidFill>
          </a:ln>
          <a:effectLst>
            <a:outerShdw blurRad="254000" dist="508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182880" rIns="137160" bIns="0" rtlCol="0" anchor="t"/>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251D21"/>
                </a:solidFill>
                <a:effectLst/>
                <a:uLnTx/>
                <a:uFillTx/>
                <a:latin typeface="Segoe UI Semibold"/>
                <a:ea typeface="+mn-ea"/>
                <a:cs typeface="+mn-cs"/>
              </a:rPr>
              <a:t>Assistant</a:t>
            </a:r>
            <a:endParaRPr kumimoji="0" lang="en-US" sz="1200" b="0" i="0" u="none" strike="noStrike" kern="1200" cap="none" spc="0" normalizeH="0" baseline="0" noProof="0">
              <a:ln>
                <a:noFill/>
              </a:ln>
              <a:solidFill>
                <a:srgbClr val="251D21"/>
              </a:solidFill>
              <a:effectLst/>
              <a:uLnTx/>
              <a:uFillTx/>
              <a:latin typeface="Segoe UI Semilight"/>
              <a:ea typeface="+mn-ea"/>
              <a:cs typeface="+mn-cs"/>
            </a:endParaRPr>
          </a:p>
        </p:txBody>
      </p:sp>
      <p:sp>
        <p:nvSpPr>
          <p:cNvPr id="19" name="Rounded Rectangle 18">
            <a:extLst>
              <a:ext uri="{FF2B5EF4-FFF2-40B4-BE49-F238E27FC236}">
                <a16:creationId xmlns:a16="http://schemas.microsoft.com/office/drawing/2014/main" id="{6C4EB47D-41EE-08BC-8174-1FD47DF0A3DF}"/>
              </a:ext>
            </a:extLst>
          </p:cNvPr>
          <p:cNvSpPr/>
          <p:nvPr/>
        </p:nvSpPr>
        <p:spPr>
          <a:xfrm>
            <a:off x="2536851" y="2601086"/>
            <a:ext cx="2577026" cy="1240485"/>
          </a:xfrm>
          <a:prstGeom prst="roundRect">
            <a:avLst>
              <a:gd name="adj" fmla="val 13397"/>
            </a:avLst>
          </a:prstGeom>
          <a:solidFill>
            <a:schemeClr val="tx1"/>
          </a:solidFill>
          <a:ln>
            <a:solidFill>
              <a:schemeClr val="bg1">
                <a:lumMod val="95000"/>
              </a:schemeClr>
            </a:solidFill>
          </a:ln>
          <a:effectLst>
            <a:outerShdw blurRad="127000" dist="127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37160" rIns="182880" bIns="137160" rtlCol="0" anchor="t"/>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SendEmail(</a:t>
            </a:r>
            <a:b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matt@contoso.com,</a:t>
            </a:r>
            <a:b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"Hello",</a:t>
            </a:r>
            <a:b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    ”How are you?”</a:t>
            </a:r>
            <a:b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a:t>
            </a:r>
          </a:p>
        </p:txBody>
      </p:sp>
      <p:sp>
        <p:nvSpPr>
          <p:cNvPr id="20" name="Rounded Rectangle 19">
            <a:extLst>
              <a:ext uri="{FF2B5EF4-FFF2-40B4-BE49-F238E27FC236}">
                <a16:creationId xmlns:a16="http://schemas.microsoft.com/office/drawing/2014/main" id="{AFE5E17D-BFC0-1768-EB62-449AF4D8826D}"/>
              </a:ext>
            </a:extLst>
          </p:cNvPr>
          <p:cNvSpPr/>
          <p:nvPr/>
        </p:nvSpPr>
        <p:spPr>
          <a:xfrm>
            <a:off x="2339159" y="4114892"/>
            <a:ext cx="1882100" cy="1212708"/>
          </a:xfrm>
          <a:prstGeom prst="roundRect">
            <a:avLst>
              <a:gd name="adj" fmla="val 19069"/>
            </a:avLst>
          </a:prstGeom>
          <a:solidFill>
            <a:schemeClr val="bg1"/>
          </a:solidFill>
          <a:ln>
            <a:solidFill>
              <a:schemeClr val="bg1">
                <a:lumMod val="95000"/>
              </a:schemeClr>
            </a:solidFill>
          </a:ln>
          <a:effectLst>
            <a:outerShdw blurRad="254000" dist="508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182880" rIns="137160" bIns="0" rtlCol="0" anchor="t"/>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251D21"/>
                </a:solidFill>
                <a:effectLst/>
                <a:uLnTx/>
                <a:uFillTx/>
                <a:latin typeface="Segoe UI Semibold"/>
                <a:ea typeface="+mn-ea"/>
                <a:cs typeface="+mn-cs"/>
              </a:rPr>
              <a:t>Tool</a:t>
            </a:r>
            <a:endParaRPr kumimoji="0" lang="en-US" sz="1200" b="0" i="0" u="none" strike="noStrike" kern="1200" cap="none" spc="0" normalizeH="0" baseline="0" noProof="0">
              <a:ln>
                <a:noFill/>
              </a:ln>
              <a:solidFill>
                <a:srgbClr val="251D21"/>
              </a:solidFill>
              <a:effectLst/>
              <a:uLnTx/>
              <a:uFillTx/>
              <a:latin typeface="Segoe UI Semilight"/>
              <a:ea typeface="+mn-ea"/>
              <a:cs typeface="+mn-cs"/>
            </a:endParaRPr>
          </a:p>
        </p:txBody>
      </p:sp>
      <p:sp>
        <p:nvSpPr>
          <p:cNvPr id="21" name="Rounded Rectangle 20">
            <a:extLst>
              <a:ext uri="{FF2B5EF4-FFF2-40B4-BE49-F238E27FC236}">
                <a16:creationId xmlns:a16="http://schemas.microsoft.com/office/drawing/2014/main" id="{1687EC48-C8A5-FD2B-85DB-C3F4E3F83BDB}"/>
              </a:ext>
            </a:extLst>
          </p:cNvPr>
          <p:cNvSpPr/>
          <p:nvPr/>
        </p:nvSpPr>
        <p:spPr>
          <a:xfrm>
            <a:off x="2536850" y="4593582"/>
            <a:ext cx="1429706" cy="538526"/>
          </a:xfrm>
          <a:prstGeom prst="roundRect">
            <a:avLst>
              <a:gd name="adj" fmla="val 19764"/>
            </a:avLst>
          </a:prstGeom>
          <a:solidFill>
            <a:schemeClr val="tx1"/>
          </a:solidFill>
          <a:ln>
            <a:solidFill>
              <a:schemeClr val="bg1">
                <a:lumMod val="95000"/>
              </a:schemeClr>
            </a:solidFill>
          </a:ln>
          <a:effectLst>
            <a:outerShdw blurRad="127000" dist="127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37160" rIns="182880" bIns="137160" rtlCol="0" anchor="t"/>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enlo" panose="020B0609030804020204" pitchFamily="49" charset="0"/>
                <a:ea typeface="Menlo" panose="020B0609030804020204" pitchFamily="49" charset="0"/>
                <a:cs typeface="Menlo" panose="020B0609030804020204" pitchFamily="49" charset="0"/>
              </a:rPr>
              <a:t>Email sent</a:t>
            </a:r>
          </a:p>
        </p:txBody>
      </p:sp>
      <p:sp>
        <p:nvSpPr>
          <p:cNvPr id="3" name="Rounded Rectangle 2">
            <a:extLst>
              <a:ext uri="{FF2B5EF4-FFF2-40B4-BE49-F238E27FC236}">
                <a16:creationId xmlns:a16="http://schemas.microsoft.com/office/drawing/2014/main" id="{5100B29A-A313-7559-AFAF-A7B6F7F3585D}"/>
              </a:ext>
            </a:extLst>
          </p:cNvPr>
          <p:cNvSpPr/>
          <p:nvPr/>
        </p:nvSpPr>
        <p:spPr>
          <a:xfrm>
            <a:off x="6976151" y="2396771"/>
            <a:ext cx="2962824" cy="1255387"/>
          </a:xfrm>
          <a:prstGeom prst="roundRect">
            <a:avLst>
              <a:gd name="adj" fmla="val 17427"/>
            </a:avLst>
          </a:prstGeom>
          <a:solidFill>
            <a:schemeClr val="bg1"/>
          </a:solidFill>
          <a:ln>
            <a:solidFill>
              <a:schemeClr val="bg1">
                <a:lumMod val="95000"/>
              </a:schemeClr>
            </a:solidFill>
          </a:ln>
          <a:effectLst>
            <a:outerShdw blurRad="254000" dist="508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182880" rIns="137160" bIns="0" rtlCol="0" anchor="t"/>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a:ln>
                  <a:noFill/>
                </a:ln>
                <a:solidFill>
                  <a:srgbClr val="251D21"/>
                </a:solidFill>
                <a:effectLst/>
                <a:uLnTx/>
                <a:uFillTx/>
                <a:latin typeface="Segoe UI Semibold"/>
                <a:ea typeface="+mn-ea"/>
                <a:cs typeface="+mn-cs"/>
              </a:rPr>
              <a:t>Assistant</a:t>
            </a:r>
            <a:endParaRPr kumimoji="0" lang="en-US" sz="1200" b="0" i="0" u="none" strike="noStrike" kern="1200" cap="none" spc="0" normalizeH="0" baseline="0" noProof="0">
              <a:ln>
                <a:noFill/>
              </a:ln>
              <a:solidFill>
                <a:srgbClr val="251D21"/>
              </a:solidFill>
              <a:effectLst/>
              <a:uLnTx/>
              <a:uFillTx/>
              <a:latin typeface="Segoe UI Semiligh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251D21"/>
                </a:solidFill>
                <a:effectLst/>
                <a:uLnTx/>
                <a:uFillTx/>
                <a:latin typeface="Segoe UI Semilight"/>
                <a:ea typeface="+mn-ea"/>
                <a:cs typeface="+mn-cs"/>
              </a:rPr>
              <a:t>The email has been sent to the customer. Is there anything else that I can help you with today?</a:t>
            </a:r>
          </a:p>
        </p:txBody>
      </p:sp>
      <p:cxnSp>
        <p:nvCxnSpPr>
          <p:cNvPr id="7" name="Elbow Connector 6">
            <a:extLst>
              <a:ext uri="{FF2B5EF4-FFF2-40B4-BE49-F238E27FC236}">
                <a16:creationId xmlns:a16="http://schemas.microsoft.com/office/drawing/2014/main" id="{4DE87E63-2833-F42D-E9F5-80244A732963}"/>
              </a:ext>
            </a:extLst>
          </p:cNvPr>
          <p:cNvCxnSpPr>
            <a:cxnSpLocks/>
          </p:cNvCxnSpPr>
          <p:nvPr/>
        </p:nvCxnSpPr>
        <p:spPr>
          <a:xfrm flipV="1">
            <a:off x="5832182" y="3024465"/>
            <a:ext cx="1021025" cy="99220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5174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BE0EED0D-3E6C-A461-29C5-0EDF79082624}"/>
              </a:ext>
            </a:extLst>
          </p:cNvPr>
          <p:cNvSpPr>
            <a:spLocks noGrp="1"/>
          </p:cNvSpPr>
          <p:nvPr>
            <p:ph type="title" idx="4294967295"/>
          </p:nvPr>
        </p:nvSpPr>
        <p:spPr>
          <a:xfrm>
            <a:off x="3613151" y="-831850"/>
            <a:ext cx="8577262" cy="554037"/>
          </a:xfrm>
        </p:spPr>
        <p:txBody>
          <a:bodyPr/>
          <a:lstStyle/>
          <a:p>
            <a:r>
              <a:rPr lang="en-US"/>
              <a:t>Copilot definition</a:t>
            </a:r>
          </a:p>
        </p:txBody>
      </p:sp>
      <p:pic>
        <p:nvPicPr>
          <p:cNvPr id="4" name="Picture 3" descr="Dark Pattern: Wave">
            <a:extLst>
              <a:ext uri="{FF2B5EF4-FFF2-40B4-BE49-F238E27FC236}">
                <a16:creationId xmlns:a16="http://schemas.microsoft.com/office/drawing/2014/main" id="{CF960791-F20F-7F32-C1F2-A118438F6D9B}"/>
              </a:ext>
              <a:ext uri="{C183D7F6-B498-43B3-948B-1728B52AA6E4}">
                <adec:decorative xmlns:adec="http://schemas.microsoft.com/office/drawing/2017/decorative" val="0"/>
              </a:ext>
            </a:extLst>
          </p:cNvPr>
          <p:cNvPicPr>
            <a:picLocks noChangeAspect="1"/>
          </p:cNvPicPr>
          <p:nvPr/>
        </p:nvPicPr>
        <p:blipFill>
          <a:blip r:embed="rId3">
            <a:alphaModFix amt="5000"/>
          </a:blip>
          <a:stretch>
            <a:fillRect/>
          </a:stretch>
        </p:blipFill>
        <p:spPr>
          <a:xfrm>
            <a:off x="1588" y="-1"/>
            <a:ext cx="12188826" cy="6858002"/>
          </a:xfrm>
          <a:prstGeom prst="rect">
            <a:avLst/>
          </a:prstGeom>
          <a:blipFill dpi="0" rotWithShape="1">
            <a:blip r:embed="rId4">
              <a:alphaModFix amt="5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pic>
      <p:pic>
        <p:nvPicPr>
          <p:cNvPr id="2" name="Picture 1">
            <a:extLst>
              <a:ext uri="{FF2B5EF4-FFF2-40B4-BE49-F238E27FC236}">
                <a16:creationId xmlns:a16="http://schemas.microsoft.com/office/drawing/2014/main" id="{27554064-2C88-0350-9DC5-EB5CBE3CA9FE}"/>
              </a:ext>
              <a:ext uri="{C183D7F6-B498-43B3-948B-1728B52AA6E4}">
                <adec:decorative xmlns:adec="http://schemas.microsoft.com/office/drawing/2017/decorative" val="1"/>
              </a:ext>
            </a:extLst>
          </p:cNvPr>
          <p:cNvPicPr>
            <a:picLocks noChangeAspect="1"/>
          </p:cNvPicPr>
          <p:nvPr/>
        </p:nvPicPr>
        <p:blipFill>
          <a:blip r:embed="rId3">
            <a:alphaModFix amt="47000"/>
          </a:blip>
          <a:stretch>
            <a:fillRect/>
          </a:stretch>
        </p:blipFill>
        <p:spPr>
          <a:xfrm>
            <a:off x="11302" y="0"/>
            <a:ext cx="12188825" cy="6858002"/>
          </a:xfrm>
          <a:prstGeom prst="rect">
            <a:avLst/>
          </a:prstGeom>
        </p:spPr>
      </p:pic>
      <p:sp>
        <p:nvSpPr>
          <p:cNvPr id="11" name="TextBox 10">
            <a:extLst>
              <a:ext uri="{FF2B5EF4-FFF2-40B4-BE49-F238E27FC236}">
                <a16:creationId xmlns:a16="http://schemas.microsoft.com/office/drawing/2014/main" id="{90C16268-3B94-83C1-1E1E-39C32D88C71B}"/>
              </a:ext>
            </a:extLst>
          </p:cNvPr>
          <p:cNvSpPr txBox="1"/>
          <p:nvPr/>
        </p:nvSpPr>
        <p:spPr>
          <a:xfrm>
            <a:off x="1109601" y="1264441"/>
            <a:ext cx="9992226" cy="830997"/>
          </a:xfrm>
          <a:prstGeom prst="rect">
            <a:avLst/>
          </a:prstGeom>
          <a:noFill/>
        </p:spPr>
        <p:txBody>
          <a:bodyPr wrap="square">
            <a:spAutoFit/>
          </a:bodyPr>
          <a:lstStyle/>
          <a:p>
            <a:pPr algn="ctr"/>
            <a:r>
              <a:rPr lang="en-US" sz="4800">
                <a:latin typeface="+mj-lt"/>
              </a:rPr>
              <a:t>What is Semantic Kernel?</a:t>
            </a:r>
            <a:endParaRPr lang="en-US" sz="4800" u="sng">
              <a:latin typeface="+mj-lt"/>
            </a:endParaRPr>
          </a:p>
        </p:txBody>
      </p:sp>
      <p:sp>
        <p:nvSpPr>
          <p:cNvPr id="6" name="Rectangle: Rounded Corners 5">
            <a:extLst>
              <a:ext uri="{FF2B5EF4-FFF2-40B4-BE49-F238E27FC236}">
                <a16:creationId xmlns:a16="http://schemas.microsoft.com/office/drawing/2014/main" id="{1AECF021-E619-FE54-8EC2-91FBCBD57335}"/>
              </a:ext>
            </a:extLst>
          </p:cNvPr>
          <p:cNvSpPr txBox="1">
            <a:spLocks/>
          </p:cNvSpPr>
          <p:nvPr/>
        </p:nvSpPr>
        <p:spPr bwMode="auto">
          <a:xfrm>
            <a:off x="2879880" y="4612998"/>
            <a:ext cx="6677731" cy="828675"/>
          </a:xfrm>
          <a:prstGeom prst="roundRect">
            <a:avLst>
              <a:gd name="adj" fmla="val 50000"/>
            </a:avLst>
          </a:prstGeom>
          <a:gradFill flip="none" rotWithShape="1">
            <a:gsLst>
              <a:gs pos="40000">
                <a:srgbClr val="FFADD6"/>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299579" fontAlgn="base">
              <a:spcAft>
                <a:spcPct val="0"/>
              </a:spcAft>
              <a:defRPr/>
            </a:pPr>
            <a:r>
              <a:rPr lang="en-US" sz="3697" b="1" spc="0">
                <a:ln>
                  <a:noFill/>
                </a:ln>
                <a:gradFill>
                  <a:gsLst>
                    <a:gs pos="62644">
                      <a:srgbClr val="000000"/>
                    </a:gs>
                    <a:gs pos="40000">
                      <a:srgbClr val="000000"/>
                    </a:gs>
                  </a:gsLst>
                  <a:path path="circle">
                    <a:fillToRect l="100000" t="100000"/>
                  </a:path>
                </a:gradFill>
                <a:latin typeface="Segoe UI Variable Display Semibold" pitchFamily="2" charset="0"/>
                <a:cs typeface="Segoe UI" pitchFamily="34" charset="0"/>
              </a:rPr>
              <a:t>Semantic Kernel</a:t>
            </a:r>
          </a:p>
        </p:txBody>
      </p:sp>
      <p:sp>
        <p:nvSpPr>
          <p:cNvPr id="7" name="TextBox 6">
            <a:extLst>
              <a:ext uri="{FF2B5EF4-FFF2-40B4-BE49-F238E27FC236}">
                <a16:creationId xmlns:a16="http://schemas.microsoft.com/office/drawing/2014/main" id="{821A4038-EF86-603A-EADB-0D3F6F79524F}"/>
              </a:ext>
            </a:extLst>
          </p:cNvPr>
          <p:cNvSpPr txBox="1"/>
          <p:nvPr/>
        </p:nvSpPr>
        <p:spPr>
          <a:xfrm>
            <a:off x="1804409" y="2761294"/>
            <a:ext cx="8602610" cy="870751"/>
          </a:xfrm>
          <a:prstGeom prst="rect">
            <a:avLst/>
          </a:prstGeom>
          <a:noFill/>
        </p:spPr>
        <p:txBody>
          <a:bodyPr wrap="square" lIns="0" tIns="0" rIns="0" bIns="0" rtlCol="0">
            <a:spAutoFit/>
          </a:bodyPr>
          <a:lstStyle/>
          <a:p>
            <a:pPr algn="ctr" defTabSz="3364871"/>
            <a:r>
              <a:rPr lang="en-US" sz="2829"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rPr>
              <a:t>Semantic Kernel is a lightweight open-source SDK that lets you orchestrate native code with LLMs.</a:t>
            </a:r>
          </a:p>
        </p:txBody>
      </p:sp>
    </p:spTree>
    <p:extLst>
      <p:ext uri="{BB962C8B-B14F-4D97-AF65-F5344CB8AC3E}">
        <p14:creationId xmlns:p14="http://schemas.microsoft.com/office/powerpoint/2010/main" val="231600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2.08333E-7 -4.07407E-6 L 2.08333E-7 0.11019 " pathEditMode="relative" rAng="0" ptsTypes="AA">
                                      <p:cBhvr>
                                        <p:cTn id="14" dur="700" spd="-100000" fill="hold"/>
                                        <p:tgtEl>
                                          <p:spTgt spid="7"/>
                                        </p:tgtEl>
                                        <p:attrNameLst>
                                          <p:attrName>ppt_x</p:attrName>
                                          <p:attrName>ppt_y</p:attrName>
                                        </p:attrNameLst>
                                      </p:cBhvr>
                                      <p:rCtr x="0"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D22DC7-F513-D341-2396-0580832D97C3}"/>
              </a:ext>
            </a:extLst>
          </p:cNvPr>
          <p:cNvSpPr>
            <a:spLocks noGrp="1"/>
          </p:cNvSpPr>
          <p:nvPr>
            <p:ph type="body" sz="quarter" idx="12"/>
          </p:nvPr>
        </p:nvSpPr>
        <p:spPr>
          <a:xfrm>
            <a:off x="5695950" y="1933910"/>
            <a:ext cx="5048252" cy="1107996"/>
          </a:xfrm>
        </p:spPr>
        <p:txBody>
          <a:bodyPr/>
          <a:lstStyle/>
          <a:p>
            <a:r>
              <a:rPr lang="en-US" sz="7200"/>
              <a:t>Personas</a:t>
            </a:r>
          </a:p>
        </p:txBody>
      </p:sp>
      <p:sp>
        <p:nvSpPr>
          <p:cNvPr id="3" name="Content Placeholder 2">
            <a:extLst>
              <a:ext uri="{FF2B5EF4-FFF2-40B4-BE49-F238E27FC236}">
                <a16:creationId xmlns:a16="http://schemas.microsoft.com/office/drawing/2014/main" id="{888BEA3A-5A67-5194-2E2E-189A45F7B1A8}"/>
              </a:ext>
            </a:extLst>
          </p:cNvPr>
          <p:cNvSpPr>
            <a:spLocks noGrp="1"/>
          </p:cNvSpPr>
          <p:nvPr>
            <p:ph sz="half" idx="2"/>
          </p:nvPr>
        </p:nvSpPr>
        <p:spPr>
          <a:xfrm>
            <a:off x="5695950" y="3253539"/>
            <a:ext cx="5048250" cy="3585412"/>
          </a:xfrm>
        </p:spPr>
        <p:txBody>
          <a:bodyPr>
            <a:normAutofit/>
          </a:bodyPr>
          <a:lstStyle/>
          <a:p>
            <a:pPr marL="0" indent="0">
              <a:buNone/>
            </a:pPr>
            <a:r>
              <a:rPr lang="en-US" sz="2400"/>
              <a:t>Creating multi-agent experiences with Semantic Kernel.</a:t>
            </a:r>
          </a:p>
        </p:txBody>
      </p:sp>
    </p:spTree>
    <p:extLst>
      <p:ext uri="{BB962C8B-B14F-4D97-AF65-F5344CB8AC3E}">
        <p14:creationId xmlns:p14="http://schemas.microsoft.com/office/powerpoint/2010/main" val="418932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2FD8-D22F-74BF-189D-8D53D5D22DBE}"/>
              </a:ext>
            </a:extLst>
          </p:cNvPr>
          <p:cNvSpPr>
            <a:spLocks noGrp="1"/>
          </p:cNvSpPr>
          <p:nvPr>
            <p:ph type="title"/>
          </p:nvPr>
        </p:nvSpPr>
        <p:spPr>
          <a:xfrm>
            <a:off x="682954" y="1351310"/>
            <a:ext cx="3598650" cy="1163395"/>
          </a:xfrm>
        </p:spPr>
        <p:txBody>
          <a:bodyPr/>
          <a:lstStyle/>
          <a:p>
            <a:r>
              <a:rPr lang="en-US" dirty="0"/>
              <a:t>Personas </a:t>
            </a:r>
            <a:r>
              <a:rPr lang="en-US" sz="1800" i="1" dirty="0">
                <a:solidFill>
                  <a:schemeClr val="bg1">
                    <a:lumMod val="50000"/>
                  </a:schemeClr>
                </a:solidFill>
              </a:rPr>
              <a:t>(agents) </a:t>
            </a:r>
            <a:r>
              <a:rPr lang="en-US" dirty="0"/>
              <a:t>are just instructions </a:t>
            </a:r>
            <a:r>
              <a:rPr lang="en-US" sz="1800" i="1" dirty="0">
                <a:solidFill>
                  <a:schemeClr val="bg1">
                    <a:lumMod val="50000"/>
                  </a:schemeClr>
                </a:solidFill>
              </a:rPr>
              <a:t>(prompt) </a:t>
            </a:r>
            <a:r>
              <a:rPr lang="en-US" dirty="0"/>
              <a:t>+plugins </a:t>
            </a:r>
            <a:r>
              <a:rPr lang="en-US" sz="1800" i="1" dirty="0">
                <a:solidFill>
                  <a:schemeClr val="bg1">
                    <a:lumMod val="50000"/>
                  </a:schemeClr>
                </a:solidFill>
              </a:rPr>
              <a:t>(function calling)</a:t>
            </a:r>
          </a:p>
        </p:txBody>
      </p:sp>
      <p:sp>
        <p:nvSpPr>
          <p:cNvPr id="4" name="Text Placeholder 3">
            <a:extLst>
              <a:ext uri="{FF2B5EF4-FFF2-40B4-BE49-F238E27FC236}">
                <a16:creationId xmlns:a16="http://schemas.microsoft.com/office/drawing/2014/main" id="{8B48AA34-BD80-A15F-CDD7-7DFAFB24AEB4}"/>
              </a:ext>
            </a:extLst>
          </p:cNvPr>
          <p:cNvSpPr>
            <a:spLocks noGrp="1"/>
          </p:cNvSpPr>
          <p:nvPr>
            <p:ph type="body" sz="half" idx="2"/>
          </p:nvPr>
        </p:nvSpPr>
        <p:spPr>
          <a:xfrm>
            <a:off x="703274" y="2872209"/>
            <a:ext cx="3192461" cy="2198365"/>
          </a:xfrm>
        </p:spPr>
        <p:txBody>
          <a:bodyPr>
            <a:normAutofit/>
          </a:bodyPr>
          <a:lstStyle/>
          <a:p>
            <a:r>
              <a:rPr lang="en-US"/>
              <a:t>By combining a system prompt (i.e., instructions) with a set of plugins, you can recreate a “persona” that can complete user requests.</a:t>
            </a:r>
          </a:p>
          <a:p>
            <a:r>
              <a:rPr lang="en-US"/>
              <a:t>This mimics how “personas” in experience design have roles and tools to complete jobs-to-be-</a:t>
            </a:r>
            <a:r>
              <a:rPr lang="en-US" err="1"/>
              <a:t>dones</a:t>
            </a:r>
            <a:r>
              <a:rPr lang="en-US"/>
              <a:t>.</a:t>
            </a:r>
          </a:p>
        </p:txBody>
      </p:sp>
      <p:sp>
        <p:nvSpPr>
          <p:cNvPr id="1031" name="Rectangle 1030">
            <a:extLst>
              <a:ext uri="{FF2B5EF4-FFF2-40B4-BE49-F238E27FC236}">
                <a16:creationId xmlns:a16="http://schemas.microsoft.com/office/drawing/2014/main" id="{16A24EF3-654E-0E31-C75D-4C19DEEDA591}"/>
              </a:ext>
            </a:extLst>
          </p:cNvPr>
          <p:cNvSpPr/>
          <p:nvPr/>
        </p:nvSpPr>
        <p:spPr>
          <a:xfrm>
            <a:off x="4376057" y="0"/>
            <a:ext cx="7815943"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Date Placeholder 4">
            <a:extLst>
              <a:ext uri="{FF2B5EF4-FFF2-40B4-BE49-F238E27FC236}">
                <a16:creationId xmlns:a16="http://schemas.microsoft.com/office/drawing/2014/main" id="{57B9ED46-71C9-B25C-4AB4-D1908E9924B0}"/>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6" name="Slide Number Placeholder 5">
            <a:extLst>
              <a:ext uri="{FF2B5EF4-FFF2-40B4-BE49-F238E27FC236}">
                <a16:creationId xmlns:a16="http://schemas.microsoft.com/office/drawing/2014/main" id="{2B60916F-A5AD-AF9E-E677-FB92760ACB6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06BE13-FF2C-3A41-A53B-D6BC2DDA0AE5}" type="slidenum">
              <a:rPr kumimoji="0" lang="en-US" sz="900" b="0" i="0" u="none" strike="noStrike" kern="1200" cap="none" spc="0" normalizeH="0" baseline="0" noProof="0" smtClean="0">
                <a:ln>
                  <a:noFill/>
                </a:ln>
                <a:solidFill>
                  <a:srgbClr val="FFFFFF">
                    <a:lumMod val="65000"/>
                  </a:srgbClr>
                </a:solidFill>
                <a:effectLst/>
                <a:uLnTx/>
                <a:uFillTx/>
                <a:latin typeface="Segoe UI Light" panose="020B0502040204020203" pitchFamily="34" charset="0"/>
                <a:ea typeface="+mn-ea"/>
                <a:cs typeface="Segoe UI Light" panose="020B05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FFFFFF">
                  <a:lumMod val="85000"/>
                </a:srgbClr>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A56B588-D6E5-7E4A-9D0A-D086A6C39EB1}"/>
              </a:ext>
            </a:extLst>
          </p:cNvPr>
          <p:cNvSpPr txBox="1"/>
          <p:nvPr/>
        </p:nvSpPr>
        <p:spPr>
          <a:xfrm>
            <a:off x="7249212" y="788078"/>
            <a:ext cx="183255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51D21"/>
                </a:solidFill>
                <a:effectLst/>
                <a:uLnTx/>
                <a:uFillTx/>
                <a:latin typeface="Segoe UI Semilight"/>
                <a:ea typeface="+mn-ea"/>
                <a:cs typeface="+mn-cs"/>
              </a:rPr>
              <a:t>Coder agent</a:t>
            </a:r>
          </a:p>
        </p:txBody>
      </p:sp>
      <p:sp>
        <p:nvSpPr>
          <p:cNvPr id="29" name="TextBox 28">
            <a:extLst>
              <a:ext uri="{FF2B5EF4-FFF2-40B4-BE49-F238E27FC236}">
                <a16:creationId xmlns:a16="http://schemas.microsoft.com/office/drawing/2014/main" id="{B1AA4FFF-EAA7-5B5E-E310-5270B93BE8FC}"/>
              </a:ext>
            </a:extLst>
          </p:cNvPr>
          <p:cNvSpPr txBox="1"/>
          <p:nvPr/>
        </p:nvSpPr>
        <p:spPr>
          <a:xfrm>
            <a:off x="4895117" y="3099432"/>
            <a:ext cx="281673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51D21"/>
                </a:solidFill>
                <a:effectLst/>
                <a:uLnTx/>
                <a:uFillTx/>
                <a:latin typeface="Menlo" panose="020B0609030804020204" pitchFamily="49" charset="0"/>
                <a:ea typeface="Menlo" panose="020B0609030804020204" pitchFamily="49" charset="0"/>
                <a:cs typeface="Menlo" panose="020B0609030804020204" pitchFamily="49" charset="0"/>
              </a:rPr>
              <a:t>You are a python coder that can create classes and functions that address the user’s needs.</a:t>
            </a:r>
          </a:p>
        </p:txBody>
      </p:sp>
      <p:cxnSp>
        <p:nvCxnSpPr>
          <p:cNvPr id="31" name="Straight Connector 30">
            <a:extLst>
              <a:ext uri="{FF2B5EF4-FFF2-40B4-BE49-F238E27FC236}">
                <a16:creationId xmlns:a16="http://schemas.microsoft.com/office/drawing/2014/main" id="{02170D6E-1006-9968-40D5-1A2A7A264B23}"/>
              </a:ext>
            </a:extLst>
          </p:cNvPr>
          <p:cNvCxnSpPr/>
          <p:nvPr/>
        </p:nvCxnSpPr>
        <p:spPr>
          <a:xfrm>
            <a:off x="8163613" y="1794508"/>
            <a:ext cx="0" cy="424807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10D8C3F-AEF4-CBE6-9AB5-E340AFCB43D5}"/>
              </a:ext>
            </a:extLst>
          </p:cNvPr>
          <p:cNvSpPr txBox="1"/>
          <p:nvPr/>
        </p:nvSpPr>
        <p:spPr>
          <a:xfrm>
            <a:off x="8586614" y="4154134"/>
            <a:ext cx="131048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1D21"/>
                </a:solidFill>
                <a:effectLst/>
                <a:uLnTx/>
                <a:uFillTx/>
                <a:latin typeface="Segoe UI Semilight"/>
                <a:ea typeface="+mn-ea"/>
                <a:cs typeface="+mn-cs"/>
              </a:rPr>
              <a:t>Python plugin </a:t>
            </a:r>
          </a:p>
        </p:txBody>
      </p:sp>
      <p:sp>
        <p:nvSpPr>
          <p:cNvPr id="33" name="TextBox 32">
            <a:extLst>
              <a:ext uri="{FF2B5EF4-FFF2-40B4-BE49-F238E27FC236}">
                <a16:creationId xmlns:a16="http://schemas.microsoft.com/office/drawing/2014/main" id="{017F3FFF-1C93-C015-B0CB-33039FB4C89D}"/>
              </a:ext>
            </a:extLst>
          </p:cNvPr>
          <p:cNvSpPr txBox="1"/>
          <p:nvPr/>
        </p:nvSpPr>
        <p:spPr>
          <a:xfrm>
            <a:off x="10215245" y="4154133"/>
            <a:ext cx="10759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1D21"/>
                </a:solidFill>
                <a:effectLst/>
                <a:uLnTx/>
                <a:uFillTx/>
                <a:latin typeface="Segoe UI Semilight"/>
                <a:ea typeface="+mn-ea"/>
                <a:cs typeface="+mn-cs"/>
              </a:rPr>
              <a:t>Doc plugin </a:t>
            </a:r>
          </a:p>
        </p:txBody>
      </p:sp>
      <p:sp>
        <p:nvSpPr>
          <p:cNvPr id="34" name="TextBox 33">
            <a:extLst>
              <a:ext uri="{FF2B5EF4-FFF2-40B4-BE49-F238E27FC236}">
                <a16:creationId xmlns:a16="http://schemas.microsoft.com/office/drawing/2014/main" id="{D2A32CFC-C379-71A0-5964-BEBC04B8D59A}"/>
              </a:ext>
            </a:extLst>
          </p:cNvPr>
          <p:cNvSpPr txBox="1"/>
          <p:nvPr/>
        </p:nvSpPr>
        <p:spPr>
          <a:xfrm>
            <a:off x="695335" y="4941502"/>
            <a:ext cx="258861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251D21"/>
                </a:solidFill>
                <a:effectLst/>
                <a:uLnTx/>
                <a:uFillTx/>
                <a:latin typeface="Segoe UI Semilight"/>
                <a:ea typeface="+mn-ea"/>
                <a:cs typeface="+mn-cs"/>
              </a:rPr>
              <a:t>Also called agents, copilots, GPTs, and assistants.</a:t>
            </a:r>
          </a:p>
        </p:txBody>
      </p:sp>
      <p:sp>
        <p:nvSpPr>
          <p:cNvPr id="35" name="TextBox 34">
            <a:extLst>
              <a:ext uri="{FF2B5EF4-FFF2-40B4-BE49-F238E27FC236}">
                <a16:creationId xmlns:a16="http://schemas.microsoft.com/office/drawing/2014/main" id="{9AE63B6B-C98B-6F0E-CCCA-5AC85071F987}"/>
              </a:ext>
            </a:extLst>
          </p:cNvPr>
          <p:cNvSpPr txBox="1"/>
          <p:nvPr/>
        </p:nvSpPr>
        <p:spPr>
          <a:xfrm>
            <a:off x="5388915" y="2009642"/>
            <a:ext cx="14141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8327D"/>
                </a:solidFill>
                <a:effectLst/>
                <a:uLnTx/>
                <a:uFillTx/>
                <a:latin typeface="Segoe UI Semibold"/>
                <a:ea typeface="+mn-ea"/>
                <a:cs typeface="+mn-cs"/>
              </a:rPr>
              <a:t>Instructions</a:t>
            </a:r>
          </a:p>
        </p:txBody>
      </p:sp>
      <p:sp>
        <p:nvSpPr>
          <p:cNvPr id="36" name="TextBox 35">
            <a:extLst>
              <a:ext uri="{FF2B5EF4-FFF2-40B4-BE49-F238E27FC236}">
                <a16:creationId xmlns:a16="http://schemas.microsoft.com/office/drawing/2014/main" id="{80F43990-2FB0-1C6E-7419-692C607D3025}"/>
              </a:ext>
            </a:extLst>
          </p:cNvPr>
          <p:cNvSpPr txBox="1"/>
          <p:nvPr/>
        </p:nvSpPr>
        <p:spPr>
          <a:xfrm>
            <a:off x="9483116" y="2009642"/>
            <a:ext cx="9492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8327D"/>
                </a:solidFill>
                <a:effectLst/>
                <a:uLnTx/>
                <a:uFillTx/>
                <a:latin typeface="Segoe UI Semibold"/>
                <a:ea typeface="+mn-ea"/>
                <a:cs typeface="+mn-cs"/>
              </a:rPr>
              <a:t>Plugins</a:t>
            </a:r>
          </a:p>
        </p:txBody>
      </p:sp>
      <p:pic>
        <p:nvPicPr>
          <p:cNvPr id="3" name="Picture 2">
            <a:extLst>
              <a:ext uri="{FF2B5EF4-FFF2-40B4-BE49-F238E27FC236}">
                <a16:creationId xmlns:a16="http://schemas.microsoft.com/office/drawing/2014/main" id="{CB3CF538-F832-D883-444B-4F3B19D1AA23}"/>
              </a:ext>
            </a:extLst>
          </p:cNvPr>
          <p:cNvPicPr>
            <a:picLocks noChangeAspect="1"/>
          </p:cNvPicPr>
          <p:nvPr/>
        </p:nvPicPr>
        <p:blipFill>
          <a:blip r:embed="rId3"/>
          <a:stretch>
            <a:fillRect/>
          </a:stretch>
        </p:blipFill>
        <p:spPr>
          <a:xfrm>
            <a:off x="8649661" y="2989234"/>
            <a:ext cx="1080308" cy="1080308"/>
          </a:xfrm>
          <a:prstGeom prst="rect">
            <a:avLst/>
          </a:prstGeom>
        </p:spPr>
      </p:pic>
      <p:pic>
        <p:nvPicPr>
          <p:cNvPr id="7" name="Picture 6">
            <a:extLst>
              <a:ext uri="{FF2B5EF4-FFF2-40B4-BE49-F238E27FC236}">
                <a16:creationId xmlns:a16="http://schemas.microsoft.com/office/drawing/2014/main" id="{7035A26D-EBFC-B017-02CD-38AE23C3A818}"/>
              </a:ext>
            </a:extLst>
          </p:cNvPr>
          <p:cNvPicPr>
            <a:picLocks noChangeAspect="1"/>
          </p:cNvPicPr>
          <p:nvPr/>
        </p:nvPicPr>
        <p:blipFill>
          <a:blip r:embed="rId4"/>
          <a:stretch>
            <a:fillRect/>
          </a:stretch>
        </p:blipFill>
        <p:spPr>
          <a:xfrm>
            <a:off x="10124002" y="2849880"/>
            <a:ext cx="1162050" cy="1162050"/>
          </a:xfrm>
          <a:prstGeom prst="rect">
            <a:avLst/>
          </a:prstGeom>
        </p:spPr>
      </p:pic>
      <p:sp>
        <p:nvSpPr>
          <p:cNvPr id="9" name="Text Placeholder 8">
            <a:extLst>
              <a:ext uri="{FF2B5EF4-FFF2-40B4-BE49-F238E27FC236}">
                <a16:creationId xmlns:a16="http://schemas.microsoft.com/office/drawing/2014/main" id="{20CABBCD-CFA1-88AD-A057-3DBE8FCFD3EA}"/>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150595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16A24EF3-654E-0E31-C75D-4C19DEEDA591}"/>
              </a:ext>
            </a:extLst>
          </p:cNvPr>
          <p:cNvSpPr/>
          <p:nvPr/>
        </p:nvSpPr>
        <p:spPr>
          <a:xfrm>
            <a:off x="0" y="347410"/>
            <a:ext cx="12192001" cy="688985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57B9ED46-71C9-B25C-4AB4-D1908E9924B0}"/>
              </a:ext>
            </a:extLst>
          </p:cNvPr>
          <p:cNvSpPr>
            <a:spLocks noGrp="1"/>
          </p:cNvSpPr>
          <p:nvPr>
            <p:ph type="dt" sz="half" idx="10"/>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2B60916F-A5AD-AF9E-E677-FB92760ACB65}"/>
              </a:ext>
            </a:extLst>
          </p:cNvPr>
          <p:cNvSpPr>
            <a:spLocks noGrp="1"/>
          </p:cNvSpPr>
          <p:nvPr>
            <p:ph type="sldNum" sz="quarter" idx="12"/>
          </p:nvPr>
        </p:nvSpPr>
        <p:spPr/>
        <p:txBody>
          <a:bodyPr/>
          <a:lstStyle/>
          <a:p>
            <a:fld id="{9406BE13-FF2C-3A41-A53B-D6BC2DDA0AE5}" type="slidenum">
              <a:rPr lang="en-US" smtClean="0"/>
              <a:pPr/>
              <a:t>22</a:t>
            </a:fld>
            <a:endParaRPr lang="en-US">
              <a:solidFill>
                <a:schemeClr val="bg1">
                  <a:lumMod val="85000"/>
                </a:schemeClr>
              </a:solidFill>
            </a:endParaRPr>
          </a:p>
        </p:txBody>
      </p:sp>
      <p:sp>
        <p:nvSpPr>
          <p:cNvPr id="23" name="TextBox 22">
            <a:extLst>
              <a:ext uri="{FF2B5EF4-FFF2-40B4-BE49-F238E27FC236}">
                <a16:creationId xmlns:a16="http://schemas.microsoft.com/office/drawing/2014/main" id="{DBA6DBBB-2054-820B-12A1-5D85C7AFC37D}"/>
              </a:ext>
            </a:extLst>
          </p:cNvPr>
          <p:cNvSpPr txBox="1"/>
          <p:nvPr/>
        </p:nvSpPr>
        <p:spPr>
          <a:xfrm>
            <a:off x="1851115" y="964772"/>
            <a:ext cx="8743869" cy="461665"/>
          </a:xfrm>
          <a:prstGeom prst="rect">
            <a:avLst/>
          </a:prstGeom>
          <a:noFill/>
        </p:spPr>
        <p:txBody>
          <a:bodyPr wrap="none" rtlCol="0">
            <a:spAutoFit/>
          </a:bodyPr>
          <a:lstStyle/>
          <a:p>
            <a:pPr algn="ctr"/>
            <a:r>
              <a:rPr lang="en-US" sz="2400">
                <a:latin typeface="+mj-lt"/>
              </a:rPr>
              <a:t>With plugins, you can have planners orchestrate </a:t>
            </a:r>
            <a:r>
              <a:rPr lang="en-US" sz="2400" i="1">
                <a:latin typeface="+mj-lt"/>
              </a:rPr>
              <a:t>other</a:t>
            </a:r>
            <a:r>
              <a:rPr lang="en-US" sz="2400">
                <a:latin typeface="+mj-lt"/>
              </a:rPr>
              <a:t> agents</a:t>
            </a:r>
          </a:p>
        </p:txBody>
      </p:sp>
      <p:sp>
        <p:nvSpPr>
          <p:cNvPr id="3" name="Rounded Rectangle 2">
            <a:extLst>
              <a:ext uri="{FF2B5EF4-FFF2-40B4-BE49-F238E27FC236}">
                <a16:creationId xmlns:a16="http://schemas.microsoft.com/office/drawing/2014/main" id="{9A46476B-14CC-DA4A-3DB8-FA92D8518338}"/>
              </a:ext>
            </a:extLst>
          </p:cNvPr>
          <p:cNvSpPr/>
          <p:nvPr/>
        </p:nvSpPr>
        <p:spPr>
          <a:xfrm>
            <a:off x="1570471" y="4715963"/>
            <a:ext cx="2837518" cy="726236"/>
          </a:xfrm>
          <a:prstGeom prst="roundRect">
            <a:avLst>
              <a:gd name="adj" fmla="val 15791"/>
            </a:avLst>
          </a:prstGeom>
          <a:solidFill>
            <a:schemeClr val="bg1"/>
          </a:solidFill>
          <a:ln>
            <a:solidFill>
              <a:schemeClr val="bg1">
                <a:lumMod val="85000"/>
              </a:schemeClr>
            </a:solid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182880" rtlCol="0" anchor="t"/>
          <a:lstStyle/>
          <a:p>
            <a:pPr algn="ctr"/>
            <a:r>
              <a:rPr lang="en-US">
                <a:solidFill>
                  <a:schemeClr val="tx1"/>
                </a:solidFill>
                <a:latin typeface="Menlo" panose="020B0609030804020204" pitchFamily="49" charset="0"/>
                <a:ea typeface="Menlo" panose="020B0609030804020204" pitchFamily="49" charset="0"/>
                <a:cs typeface="Menlo" panose="020B0609030804020204" pitchFamily="49" charset="0"/>
              </a:rPr>
              <a:t>Researcher Agent</a:t>
            </a:r>
          </a:p>
        </p:txBody>
      </p:sp>
      <p:sp>
        <p:nvSpPr>
          <p:cNvPr id="4" name="Rounded Rectangle 3">
            <a:extLst>
              <a:ext uri="{FF2B5EF4-FFF2-40B4-BE49-F238E27FC236}">
                <a16:creationId xmlns:a16="http://schemas.microsoft.com/office/drawing/2014/main" id="{0F593CB6-4058-5AFE-1AD7-CF434BED880E}"/>
              </a:ext>
            </a:extLst>
          </p:cNvPr>
          <p:cNvSpPr/>
          <p:nvPr/>
        </p:nvSpPr>
        <p:spPr>
          <a:xfrm>
            <a:off x="4244550" y="2008961"/>
            <a:ext cx="3754044" cy="726236"/>
          </a:xfrm>
          <a:prstGeom prst="roundRect">
            <a:avLst>
              <a:gd name="adj" fmla="val 19059"/>
            </a:avLst>
          </a:prstGeom>
          <a:solidFill>
            <a:schemeClr val="bg1"/>
          </a:solidFill>
          <a:ln>
            <a:solidFill>
              <a:schemeClr val="bg1">
                <a:lumMod val="85000"/>
              </a:schemeClr>
            </a:solid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182880" rtlCol="0" anchor="t"/>
          <a:lstStyle/>
          <a:p>
            <a:pPr algn="ctr"/>
            <a:r>
              <a:rPr lang="en-US">
                <a:solidFill>
                  <a:schemeClr val="tx1"/>
                </a:solidFill>
                <a:latin typeface="Menlo" panose="020B0609030804020204" pitchFamily="49" charset="0"/>
                <a:ea typeface="Menlo" panose="020B0609030804020204" pitchFamily="49" charset="0"/>
                <a:cs typeface="Menlo" panose="020B0609030804020204" pitchFamily="49" charset="0"/>
              </a:rPr>
              <a:t>Project Manager agent</a:t>
            </a:r>
          </a:p>
        </p:txBody>
      </p:sp>
      <p:sp>
        <p:nvSpPr>
          <p:cNvPr id="20" name="Rounded Rectangle 19">
            <a:extLst>
              <a:ext uri="{FF2B5EF4-FFF2-40B4-BE49-F238E27FC236}">
                <a16:creationId xmlns:a16="http://schemas.microsoft.com/office/drawing/2014/main" id="{8D4B9A7D-1F2E-CFEA-6FD4-755EF87FAC9D}"/>
              </a:ext>
            </a:extLst>
          </p:cNvPr>
          <p:cNvSpPr/>
          <p:nvPr/>
        </p:nvSpPr>
        <p:spPr>
          <a:xfrm>
            <a:off x="4702813" y="4714564"/>
            <a:ext cx="2837518" cy="726236"/>
          </a:xfrm>
          <a:prstGeom prst="roundRect">
            <a:avLst>
              <a:gd name="adj" fmla="val 15791"/>
            </a:avLst>
          </a:prstGeom>
          <a:solidFill>
            <a:schemeClr val="bg1"/>
          </a:solidFill>
          <a:ln>
            <a:solidFill>
              <a:schemeClr val="bg1">
                <a:lumMod val="85000"/>
              </a:schemeClr>
            </a:solid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182880" rtlCol="0" anchor="t"/>
          <a:lstStyle/>
          <a:p>
            <a:pPr algn="ctr"/>
            <a:r>
              <a:rPr lang="en-US">
                <a:solidFill>
                  <a:schemeClr val="tx1"/>
                </a:solidFill>
                <a:latin typeface="Menlo" panose="020B0609030804020204" pitchFamily="49" charset="0"/>
                <a:ea typeface="Menlo" panose="020B0609030804020204" pitchFamily="49" charset="0"/>
                <a:cs typeface="Menlo" panose="020B0609030804020204" pitchFamily="49" charset="0"/>
              </a:rPr>
              <a:t>Mathematician Agent</a:t>
            </a:r>
          </a:p>
        </p:txBody>
      </p:sp>
      <p:sp>
        <p:nvSpPr>
          <p:cNvPr id="31" name="Rounded Rectangle 30">
            <a:extLst>
              <a:ext uri="{FF2B5EF4-FFF2-40B4-BE49-F238E27FC236}">
                <a16:creationId xmlns:a16="http://schemas.microsoft.com/office/drawing/2014/main" id="{DC7D7871-224C-A229-F2CB-547A999A37C8}"/>
              </a:ext>
            </a:extLst>
          </p:cNvPr>
          <p:cNvSpPr/>
          <p:nvPr/>
        </p:nvSpPr>
        <p:spPr>
          <a:xfrm>
            <a:off x="7835155" y="4714564"/>
            <a:ext cx="2837518" cy="726236"/>
          </a:xfrm>
          <a:prstGeom prst="roundRect">
            <a:avLst>
              <a:gd name="adj" fmla="val 17116"/>
            </a:avLst>
          </a:prstGeom>
          <a:solidFill>
            <a:schemeClr val="bg1"/>
          </a:solidFill>
          <a:ln>
            <a:solidFill>
              <a:schemeClr val="bg1">
                <a:lumMod val="85000"/>
              </a:schemeClr>
            </a:solidFill>
          </a:ln>
          <a:effectLst>
            <a:outerShdw blurRad="127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182880" rtlCol="0" anchor="t"/>
          <a:lstStyle/>
          <a:p>
            <a:pPr algn="ctr"/>
            <a:r>
              <a:rPr lang="en-US">
                <a:solidFill>
                  <a:schemeClr val="tx1"/>
                </a:solidFill>
                <a:latin typeface="Menlo" panose="020B0609030804020204" pitchFamily="49" charset="0"/>
                <a:ea typeface="Menlo" panose="020B0609030804020204" pitchFamily="49" charset="0"/>
                <a:cs typeface="Menlo" panose="020B0609030804020204" pitchFamily="49" charset="0"/>
              </a:rPr>
              <a:t>Designer Agent</a:t>
            </a:r>
          </a:p>
        </p:txBody>
      </p:sp>
      <p:cxnSp>
        <p:nvCxnSpPr>
          <p:cNvPr id="39" name="Elbow Connector 38">
            <a:extLst>
              <a:ext uri="{FF2B5EF4-FFF2-40B4-BE49-F238E27FC236}">
                <a16:creationId xmlns:a16="http://schemas.microsoft.com/office/drawing/2014/main" id="{AF449D27-3593-6FA9-CEF4-7E0A93D037CC}"/>
              </a:ext>
            </a:extLst>
          </p:cNvPr>
          <p:cNvCxnSpPr>
            <a:cxnSpLocks/>
            <a:stCxn id="3" idx="0"/>
            <a:endCxn id="4" idx="2"/>
          </p:cNvCxnSpPr>
          <p:nvPr/>
        </p:nvCxnSpPr>
        <p:spPr>
          <a:xfrm rot="5400000" flipH="1" flipV="1">
            <a:off x="3565018" y="2159409"/>
            <a:ext cx="1980766" cy="3132342"/>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019D9C98-41EB-10DA-B0D6-A5B5376259C1}"/>
              </a:ext>
            </a:extLst>
          </p:cNvPr>
          <p:cNvCxnSpPr>
            <a:cxnSpLocks/>
            <a:stCxn id="31" idx="0"/>
            <a:endCxn id="4" idx="2"/>
          </p:cNvCxnSpPr>
          <p:nvPr/>
        </p:nvCxnSpPr>
        <p:spPr>
          <a:xfrm rot="16200000" flipV="1">
            <a:off x="6698060" y="2158710"/>
            <a:ext cx="1979367" cy="3132342"/>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D928034-1BF7-0E4E-1B33-C2F3D464E0F5}"/>
              </a:ext>
            </a:extLst>
          </p:cNvPr>
          <p:cNvCxnSpPr>
            <a:cxnSpLocks/>
            <a:stCxn id="4" idx="2"/>
            <a:endCxn id="20" idx="0"/>
          </p:cNvCxnSpPr>
          <p:nvPr/>
        </p:nvCxnSpPr>
        <p:spPr>
          <a:xfrm>
            <a:off x="6121572" y="2735197"/>
            <a:ext cx="0" cy="197936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Rectangle: Rounded Corners 36">
            <a:extLst>
              <a:ext uri="{FF2B5EF4-FFF2-40B4-BE49-F238E27FC236}">
                <a16:creationId xmlns:a16="http://schemas.microsoft.com/office/drawing/2014/main" id="{C9F02882-281C-D8B3-4C76-93D415AA8EFB}"/>
              </a:ext>
            </a:extLst>
          </p:cNvPr>
          <p:cNvSpPr/>
          <p:nvPr/>
        </p:nvSpPr>
        <p:spPr>
          <a:xfrm>
            <a:off x="5672371" y="2586838"/>
            <a:ext cx="898404" cy="296719"/>
          </a:xfrm>
          <a:prstGeom prst="roundRect">
            <a:avLst>
              <a:gd name="adj" fmla="val 50000"/>
            </a:avLst>
          </a:prstGeom>
          <a:solidFill>
            <a:srgbClr val="C02572"/>
          </a:solidFill>
          <a:ln>
            <a:noFill/>
            <a:headEnd type="none" w="med" len="med"/>
            <a:tailEnd type="none" w="med" len="med"/>
          </a:ln>
          <a:effectLst>
            <a:outerShdw blurRad="1270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Plugins</a:t>
            </a:r>
          </a:p>
        </p:txBody>
      </p:sp>
    </p:spTree>
    <p:extLst>
      <p:ext uri="{BB962C8B-B14F-4D97-AF65-F5344CB8AC3E}">
        <p14:creationId xmlns:p14="http://schemas.microsoft.com/office/powerpoint/2010/main" val="25426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BE0EED0D-3E6C-A461-29C5-0EDF79082624}"/>
              </a:ext>
            </a:extLst>
          </p:cNvPr>
          <p:cNvSpPr>
            <a:spLocks noGrp="1"/>
          </p:cNvSpPr>
          <p:nvPr>
            <p:ph type="title" idx="4294967295"/>
          </p:nvPr>
        </p:nvSpPr>
        <p:spPr>
          <a:xfrm>
            <a:off x="3613151" y="-831850"/>
            <a:ext cx="8577262" cy="554037"/>
          </a:xfrm>
        </p:spPr>
        <p:txBody>
          <a:bodyPr/>
          <a:lstStyle/>
          <a:p>
            <a:r>
              <a:rPr lang="en-US"/>
              <a:t>Copilot definition</a:t>
            </a:r>
          </a:p>
        </p:txBody>
      </p:sp>
      <p:pic>
        <p:nvPicPr>
          <p:cNvPr id="4" name="Picture 3" descr="Dark Pattern: Wave">
            <a:extLst>
              <a:ext uri="{FF2B5EF4-FFF2-40B4-BE49-F238E27FC236}">
                <a16:creationId xmlns:a16="http://schemas.microsoft.com/office/drawing/2014/main" id="{CF960791-F20F-7F32-C1F2-A118438F6D9B}"/>
              </a:ext>
              <a:ext uri="{C183D7F6-B498-43B3-948B-1728B52AA6E4}">
                <adec:decorative xmlns:adec="http://schemas.microsoft.com/office/drawing/2017/decorative" val="0"/>
              </a:ext>
            </a:extLst>
          </p:cNvPr>
          <p:cNvPicPr>
            <a:picLocks noChangeAspect="1"/>
          </p:cNvPicPr>
          <p:nvPr/>
        </p:nvPicPr>
        <p:blipFill>
          <a:blip r:embed="rId3">
            <a:alphaModFix amt="5000"/>
          </a:blip>
          <a:stretch>
            <a:fillRect/>
          </a:stretch>
        </p:blipFill>
        <p:spPr>
          <a:xfrm>
            <a:off x="1588" y="-1"/>
            <a:ext cx="12188826" cy="6858002"/>
          </a:xfrm>
          <a:prstGeom prst="rect">
            <a:avLst/>
          </a:prstGeom>
          <a:blipFill dpi="0" rotWithShape="1">
            <a:blip r:embed="rId4">
              <a:alphaModFix amt="5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pic>
      <p:pic>
        <p:nvPicPr>
          <p:cNvPr id="2" name="Picture 1">
            <a:extLst>
              <a:ext uri="{FF2B5EF4-FFF2-40B4-BE49-F238E27FC236}">
                <a16:creationId xmlns:a16="http://schemas.microsoft.com/office/drawing/2014/main" id="{27554064-2C88-0350-9DC5-EB5CBE3CA9FE}"/>
              </a:ext>
              <a:ext uri="{C183D7F6-B498-43B3-948B-1728B52AA6E4}">
                <adec:decorative xmlns:adec="http://schemas.microsoft.com/office/drawing/2017/decorative" val="1"/>
              </a:ext>
            </a:extLst>
          </p:cNvPr>
          <p:cNvPicPr>
            <a:picLocks noChangeAspect="1"/>
          </p:cNvPicPr>
          <p:nvPr/>
        </p:nvPicPr>
        <p:blipFill>
          <a:blip r:embed="rId3">
            <a:alphaModFix amt="47000"/>
          </a:blip>
          <a:stretch>
            <a:fillRect/>
          </a:stretch>
        </p:blipFill>
        <p:spPr>
          <a:xfrm>
            <a:off x="3175" y="0"/>
            <a:ext cx="12188825" cy="6858002"/>
          </a:xfrm>
          <a:prstGeom prst="rect">
            <a:avLst/>
          </a:prstGeom>
        </p:spPr>
      </p:pic>
      <p:sp>
        <p:nvSpPr>
          <p:cNvPr id="6" name="TextBox 5">
            <a:extLst>
              <a:ext uri="{FF2B5EF4-FFF2-40B4-BE49-F238E27FC236}">
                <a16:creationId xmlns:a16="http://schemas.microsoft.com/office/drawing/2014/main" id="{6CE977B8-9DDB-A072-8DE1-9EB488C7672D}"/>
              </a:ext>
            </a:extLst>
          </p:cNvPr>
          <p:cNvSpPr txBox="1"/>
          <p:nvPr/>
        </p:nvSpPr>
        <p:spPr>
          <a:xfrm>
            <a:off x="1296598" y="2967335"/>
            <a:ext cx="9598846" cy="2031325"/>
          </a:xfrm>
          <a:prstGeom prst="rect">
            <a:avLst/>
          </a:prstGeom>
          <a:noFill/>
        </p:spPr>
        <p:txBody>
          <a:bodyPr wrap="none" lIns="0" tIns="0" rIns="0" bIns="0" rtlCol="0">
            <a:spAutoFit/>
          </a:bodyPr>
          <a:lstStyle/>
          <a:p>
            <a:pPr algn="ctr"/>
            <a:r>
              <a:rPr lang="en-US" sz="6000" i="1" dirty="0"/>
              <a:t>Workshop</a:t>
            </a:r>
          </a:p>
          <a:p>
            <a:pPr algn="ctr"/>
            <a:r>
              <a:rPr lang="en-US" sz="3600" dirty="0">
                <a:latin typeface="+mj-lt"/>
              </a:rPr>
              <a:t>Let’s see how we can use plugins and planner </a:t>
            </a:r>
          </a:p>
          <a:p>
            <a:pPr algn="ctr"/>
            <a:r>
              <a:rPr lang="en-US" sz="3600" dirty="0">
                <a:latin typeface="+mj-lt"/>
              </a:rPr>
              <a:t>with SK to build our AI Assistant</a:t>
            </a:r>
            <a:endParaRPr lang="en-US" sz="5400" dirty="0">
              <a:latin typeface="+mj-lt"/>
            </a:endParaRPr>
          </a:p>
        </p:txBody>
      </p:sp>
    </p:spTree>
    <p:extLst>
      <p:ext uri="{BB962C8B-B14F-4D97-AF65-F5344CB8AC3E}">
        <p14:creationId xmlns:p14="http://schemas.microsoft.com/office/powerpoint/2010/main" val="657060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481899-4204-8E9B-3132-BB1541AD1B24}"/>
              </a:ext>
            </a:extLst>
          </p:cNvPr>
          <p:cNvSpPr txBox="1"/>
          <p:nvPr/>
        </p:nvSpPr>
        <p:spPr>
          <a:xfrm>
            <a:off x="1279869" y="261754"/>
            <a:ext cx="9992226" cy="830997"/>
          </a:xfrm>
          <a:prstGeom prst="rect">
            <a:avLst/>
          </a:prstGeom>
          <a:noFill/>
        </p:spPr>
        <p:txBody>
          <a:bodyPr wrap="square">
            <a:spAutoFit/>
          </a:bodyPr>
          <a:lstStyle/>
          <a:p>
            <a:pPr algn="ctr"/>
            <a:r>
              <a:rPr lang="en-US" sz="4800" dirty="0">
                <a:latin typeface="+mj-lt"/>
              </a:rPr>
              <a:t>Customer Use-Case</a:t>
            </a:r>
            <a:endParaRPr lang="en-US" sz="4800" u="sng" dirty="0">
              <a:latin typeface="+mj-lt"/>
            </a:endParaRPr>
          </a:p>
        </p:txBody>
      </p:sp>
      <p:sp>
        <p:nvSpPr>
          <p:cNvPr id="3" name="TextBox 2">
            <a:extLst>
              <a:ext uri="{FF2B5EF4-FFF2-40B4-BE49-F238E27FC236}">
                <a16:creationId xmlns:a16="http://schemas.microsoft.com/office/drawing/2014/main" id="{B28D6D06-2F49-A5D9-D246-C6D71C83AB6F}"/>
              </a:ext>
            </a:extLst>
          </p:cNvPr>
          <p:cNvSpPr txBox="1"/>
          <p:nvPr/>
        </p:nvSpPr>
        <p:spPr>
          <a:xfrm>
            <a:off x="668458" y="1790963"/>
            <a:ext cx="10953881" cy="3693319"/>
          </a:xfrm>
          <a:prstGeom prst="rect">
            <a:avLst/>
          </a:prstGeom>
          <a:noFill/>
        </p:spPr>
        <p:txBody>
          <a:bodyPr wrap="square" lIns="0" tIns="0" rIns="0" bIns="0" rtlCol="0">
            <a:spAutoFit/>
          </a:bodyPr>
          <a:lstStyle/>
          <a:p>
            <a:pPr algn="l"/>
            <a:r>
              <a:rPr lang="en-US" sz="2400" dirty="0"/>
              <a:t>A Contoso company would like to build and AI Assistant for their non-technical business users to analyze their product sales data using natural language query. All the product sales data is stored in a SQL database and the business users does not know how to interact with the data using T-SQL and the company would really like to improve their productivity. </a:t>
            </a:r>
          </a:p>
          <a:p>
            <a:pPr algn="l"/>
            <a:endParaRPr lang="en-US" sz="2400" dirty="0"/>
          </a:p>
          <a:p>
            <a:pPr algn="l"/>
            <a:r>
              <a:rPr lang="en-US" sz="2400" dirty="0"/>
              <a:t>So, the company would like to build an AI Assistant to take a natural language input from the user, translate that user query into a T-SQL that can be run against the database to retrieve the data and use the LLM to summarize the results for the business users.   </a:t>
            </a:r>
          </a:p>
        </p:txBody>
      </p:sp>
    </p:spTree>
    <p:extLst>
      <p:ext uri="{BB962C8B-B14F-4D97-AF65-F5344CB8AC3E}">
        <p14:creationId xmlns:p14="http://schemas.microsoft.com/office/powerpoint/2010/main" val="42159156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71AD41-43B3-C3FA-8B97-0D4D4D01392E}"/>
              </a:ext>
            </a:extLst>
          </p:cNvPr>
          <p:cNvSpPr txBox="1"/>
          <p:nvPr/>
        </p:nvSpPr>
        <p:spPr>
          <a:xfrm>
            <a:off x="2076318" y="445954"/>
            <a:ext cx="6813856" cy="523220"/>
          </a:xfrm>
          <a:prstGeom prst="rect">
            <a:avLst/>
          </a:prstGeom>
          <a:noFill/>
        </p:spPr>
        <p:txBody>
          <a:bodyPr wrap="square">
            <a:spAutoFit/>
          </a:bodyPr>
          <a:lstStyle/>
          <a:p>
            <a:pPr algn="ctr"/>
            <a:r>
              <a:rPr lang="en-US" sz="2800">
                <a:latin typeface="+mj-lt"/>
              </a:rPr>
              <a:t>Solution Architecture</a:t>
            </a:r>
            <a:endParaRPr lang="en-US" sz="2800" u="sng" dirty="0">
              <a:latin typeface="+mj-lt"/>
            </a:endParaRPr>
          </a:p>
        </p:txBody>
      </p:sp>
      <p:pic>
        <p:nvPicPr>
          <p:cNvPr id="5" name="Picture 4">
            <a:extLst>
              <a:ext uri="{FF2B5EF4-FFF2-40B4-BE49-F238E27FC236}">
                <a16:creationId xmlns:a16="http://schemas.microsoft.com/office/drawing/2014/main" id="{04EC45E4-9286-A1C0-D0C6-9E8EF643F62E}"/>
              </a:ext>
            </a:extLst>
          </p:cNvPr>
          <p:cNvPicPr>
            <a:picLocks noChangeAspect="1"/>
          </p:cNvPicPr>
          <p:nvPr/>
        </p:nvPicPr>
        <p:blipFill>
          <a:blip r:embed="rId2"/>
          <a:stretch>
            <a:fillRect/>
          </a:stretch>
        </p:blipFill>
        <p:spPr>
          <a:xfrm>
            <a:off x="542334" y="1092506"/>
            <a:ext cx="11016943" cy="5453465"/>
          </a:xfrm>
          <a:prstGeom prst="rect">
            <a:avLst/>
          </a:prstGeom>
        </p:spPr>
      </p:pic>
    </p:spTree>
    <p:extLst>
      <p:ext uri="{BB962C8B-B14F-4D97-AF65-F5344CB8AC3E}">
        <p14:creationId xmlns:p14="http://schemas.microsoft.com/office/powerpoint/2010/main" val="36062983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3A1C-3973-FA33-0980-A7B13FB4D298}"/>
            </a:ext>
          </a:extLst>
        </p:cNvPr>
        <p:cNvGrpSpPr/>
        <p:nvPr/>
      </p:nvGrpSpPr>
      <p:grpSpPr>
        <a:xfrm>
          <a:off x="0" y="0"/>
          <a:ext cx="0" cy="0"/>
          <a:chOff x="0" y="0"/>
          <a:chExt cx="0" cy="0"/>
        </a:xfrm>
      </p:grpSpPr>
      <p:sp>
        <p:nvSpPr>
          <p:cNvPr id="3" name="Title 2" hidden="1">
            <a:extLst>
              <a:ext uri="{FF2B5EF4-FFF2-40B4-BE49-F238E27FC236}">
                <a16:creationId xmlns:a16="http://schemas.microsoft.com/office/drawing/2014/main" id="{6D4E712B-2204-D956-2850-29FF61EBBC9F}"/>
              </a:ext>
            </a:extLst>
          </p:cNvPr>
          <p:cNvSpPr>
            <a:spLocks noGrp="1"/>
          </p:cNvSpPr>
          <p:nvPr>
            <p:ph type="title" idx="4294967295"/>
          </p:nvPr>
        </p:nvSpPr>
        <p:spPr>
          <a:xfrm>
            <a:off x="3613151" y="-831850"/>
            <a:ext cx="8577262" cy="554037"/>
          </a:xfrm>
        </p:spPr>
        <p:txBody>
          <a:bodyPr/>
          <a:lstStyle/>
          <a:p>
            <a:r>
              <a:rPr lang="en-US"/>
              <a:t>Copilot definition</a:t>
            </a:r>
          </a:p>
        </p:txBody>
      </p:sp>
      <p:pic>
        <p:nvPicPr>
          <p:cNvPr id="4" name="Picture 3" descr="Dark Pattern: Wave">
            <a:extLst>
              <a:ext uri="{FF2B5EF4-FFF2-40B4-BE49-F238E27FC236}">
                <a16:creationId xmlns:a16="http://schemas.microsoft.com/office/drawing/2014/main" id="{C777E8FA-A68F-7491-4471-40FF3499D2ED}"/>
              </a:ext>
              <a:ext uri="{C183D7F6-B498-43B3-948B-1728B52AA6E4}">
                <adec:decorative xmlns:adec="http://schemas.microsoft.com/office/drawing/2017/decorative" val="0"/>
              </a:ext>
            </a:extLst>
          </p:cNvPr>
          <p:cNvPicPr>
            <a:picLocks noChangeAspect="1"/>
          </p:cNvPicPr>
          <p:nvPr/>
        </p:nvPicPr>
        <p:blipFill>
          <a:blip r:embed="rId3">
            <a:alphaModFix amt="5000"/>
          </a:blip>
          <a:stretch>
            <a:fillRect/>
          </a:stretch>
        </p:blipFill>
        <p:spPr>
          <a:xfrm>
            <a:off x="1588" y="-1"/>
            <a:ext cx="12188826" cy="6858002"/>
          </a:xfrm>
          <a:prstGeom prst="rect">
            <a:avLst/>
          </a:prstGeom>
          <a:blipFill dpi="0" rotWithShape="1">
            <a:blip r:embed="rId4">
              <a:alphaModFix amt="5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pic>
      <p:pic>
        <p:nvPicPr>
          <p:cNvPr id="2" name="Picture 1">
            <a:extLst>
              <a:ext uri="{FF2B5EF4-FFF2-40B4-BE49-F238E27FC236}">
                <a16:creationId xmlns:a16="http://schemas.microsoft.com/office/drawing/2014/main" id="{6E45E20D-5A2F-1DBE-D864-51F250073142}"/>
              </a:ext>
              <a:ext uri="{C183D7F6-B498-43B3-948B-1728B52AA6E4}">
                <adec:decorative xmlns:adec="http://schemas.microsoft.com/office/drawing/2017/decorative" val="1"/>
              </a:ext>
            </a:extLst>
          </p:cNvPr>
          <p:cNvPicPr>
            <a:picLocks noChangeAspect="1"/>
          </p:cNvPicPr>
          <p:nvPr/>
        </p:nvPicPr>
        <p:blipFill>
          <a:blip r:embed="rId3">
            <a:alphaModFix amt="47000"/>
          </a:blip>
          <a:stretch>
            <a:fillRect/>
          </a:stretch>
        </p:blipFill>
        <p:spPr>
          <a:xfrm>
            <a:off x="11302" y="0"/>
            <a:ext cx="12188825" cy="6858002"/>
          </a:xfrm>
          <a:prstGeom prst="rect">
            <a:avLst/>
          </a:prstGeom>
        </p:spPr>
      </p:pic>
      <p:sp>
        <p:nvSpPr>
          <p:cNvPr id="11" name="TextBox 10">
            <a:extLst>
              <a:ext uri="{FF2B5EF4-FFF2-40B4-BE49-F238E27FC236}">
                <a16:creationId xmlns:a16="http://schemas.microsoft.com/office/drawing/2014/main" id="{5912D0E8-A7B5-ABD0-ADDC-4AA45875E034}"/>
              </a:ext>
            </a:extLst>
          </p:cNvPr>
          <p:cNvSpPr txBox="1"/>
          <p:nvPr/>
        </p:nvSpPr>
        <p:spPr>
          <a:xfrm>
            <a:off x="1109601" y="3000476"/>
            <a:ext cx="9992226" cy="830997"/>
          </a:xfrm>
          <a:prstGeom prst="rect">
            <a:avLst/>
          </a:prstGeom>
          <a:noFill/>
        </p:spPr>
        <p:txBody>
          <a:bodyPr wrap="square">
            <a:spAutoFit/>
          </a:bodyPr>
          <a:lstStyle/>
          <a:p>
            <a:pPr algn="ctr"/>
            <a:r>
              <a:rPr lang="en-US" sz="4800" dirty="0">
                <a:latin typeface="+mj-lt"/>
              </a:rPr>
              <a:t>Q&amp;A</a:t>
            </a:r>
            <a:endParaRPr lang="en-US" sz="4800" u="sng" dirty="0">
              <a:latin typeface="+mj-lt"/>
            </a:endParaRPr>
          </a:p>
        </p:txBody>
      </p:sp>
    </p:spTree>
    <p:extLst>
      <p:ext uri="{BB962C8B-B14F-4D97-AF65-F5344CB8AC3E}">
        <p14:creationId xmlns:p14="http://schemas.microsoft.com/office/powerpoint/2010/main" val="347809548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E26B0-FCC4-A7DE-75A0-43A347D3804E}"/>
            </a:ext>
          </a:extLst>
        </p:cNvPr>
        <p:cNvGrpSpPr/>
        <p:nvPr/>
      </p:nvGrpSpPr>
      <p:grpSpPr>
        <a:xfrm>
          <a:off x="0" y="0"/>
          <a:ext cx="0" cy="0"/>
          <a:chOff x="0" y="0"/>
          <a:chExt cx="0" cy="0"/>
        </a:xfrm>
      </p:grpSpPr>
      <p:sp>
        <p:nvSpPr>
          <p:cNvPr id="3" name="Title 2" hidden="1">
            <a:extLst>
              <a:ext uri="{FF2B5EF4-FFF2-40B4-BE49-F238E27FC236}">
                <a16:creationId xmlns:a16="http://schemas.microsoft.com/office/drawing/2014/main" id="{AEFEA8E6-D8EF-DA9D-BEE7-97369E95CCDC}"/>
              </a:ext>
            </a:extLst>
          </p:cNvPr>
          <p:cNvSpPr>
            <a:spLocks noGrp="1"/>
          </p:cNvSpPr>
          <p:nvPr>
            <p:ph type="title" idx="4294967295"/>
          </p:nvPr>
        </p:nvSpPr>
        <p:spPr>
          <a:xfrm>
            <a:off x="3613151" y="-831850"/>
            <a:ext cx="8577262" cy="554037"/>
          </a:xfrm>
        </p:spPr>
        <p:txBody>
          <a:bodyPr/>
          <a:lstStyle/>
          <a:p>
            <a:r>
              <a:rPr lang="en-US"/>
              <a:t>Copilot definition</a:t>
            </a:r>
          </a:p>
        </p:txBody>
      </p:sp>
      <p:pic>
        <p:nvPicPr>
          <p:cNvPr id="4" name="Picture 3" descr="Dark Pattern: Wave">
            <a:extLst>
              <a:ext uri="{FF2B5EF4-FFF2-40B4-BE49-F238E27FC236}">
                <a16:creationId xmlns:a16="http://schemas.microsoft.com/office/drawing/2014/main" id="{25270A65-ABE7-7959-9125-A0CE7B0F8ED0}"/>
              </a:ext>
              <a:ext uri="{C183D7F6-B498-43B3-948B-1728B52AA6E4}">
                <adec:decorative xmlns:adec="http://schemas.microsoft.com/office/drawing/2017/decorative" val="0"/>
              </a:ext>
            </a:extLst>
          </p:cNvPr>
          <p:cNvPicPr>
            <a:picLocks noChangeAspect="1"/>
          </p:cNvPicPr>
          <p:nvPr/>
        </p:nvPicPr>
        <p:blipFill>
          <a:blip r:embed="rId3">
            <a:alphaModFix amt="5000"/>
          </a:blip>
          <a:stretch>
            <a:fillRect/>
          </a:stretch>
        </p:blipFill>
        <p:spPr>
          <a:xfrm>
            <a:off x="1588" y="-1"/>
            <a:ext cx="12188826" cy="6858002"/>
          </a:xfrm>
          <a:prstGeom prst="rect">
            <a:avLst/>
          </a:prstGeom>
          <a:blipFill dpi="0" rotWithShape="1">
            <a:blip r:embed="rId4">
              <a:alphaModFix amt="5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pic>
      <p:pic>
        <p:nvPicPr>
          <p:cNvPr id="2" name="Picture 1">
            <a:extLst>
              <a:ext uri="{FF2B5EF4-FFF2-40B4-BE49-F238E27FC236}">
                <a16:creationId xmlns:a16="http://schemas.microsoft.com/office/drawing/2014/main" id="{570500AE-A929-C501-94E4-AD3D4E60B3DD}"/>
              </a:ext>
              <a:ext uri="{C183D7F6-B498-43B3-948B-1728B52AA6E4}">
                <adec:decorative xmlns:adec="http://schemas.microsoft.com/office/drawing/2017/decorative" val="1"/>
              </a:ext>
            </a:extLst>
          </p:cNvPr>
          <p:cNvPicPr>
            <a:picLocks noChangeAspect="1"/>
          </p:cNvPicPr>
          <p:nvPr/>
        </p:nvPicPr>
        <p:blipFill>
          <a:blip r:embed="rId3">
            <a:alphaModFix amt="47000"/>
          </a:blip>
          <a:stretch>
            <a:fillRect/>
          </a:stretch>
        </p:blipFill>
        <p:spPr>
          <a:xfrm>
            <a:off x="11302" y="0"/>
            <a:ext cx="12188825" cy="6858002"/>
          </a:xfrm>
          <a:prstGeom prst="rect">
            <a:avLst/>
          </a:prstGeom>
        </p:spPr>
      </p:pic>
      <p:sp>
        <p:nvSpPr>
          <p:cNvPr id="11" name="TextBox 10">
            <a:extLst>
              <a:ext uri="{FF2B5EF4-FFF2-40B4-BE49-F238E27FC236}">
                <a16:creationId xmlns:a16="http://schemas.microsoft.com/office/drawing/2014/main" id="{2B056AEB-7778-7233-727B-19D0D924FF16}"/>
              </a:ext>
            </a:extLst>
          </p:cNvPr>
          <p:cNvSpPr txBox="1"/>
          <p:nvPr/>
        </p:nvSpPr>
        <p:spPr>
          <a:xfrm>
            <a:off x="1109601" y="3000476"/>
            <a:ext cx="9992226" cy="830997"/>
          </a:xfrm>
          <a:prstGeom prst="rect">
            <a:avLst/>
          </a:prstGeom>
          <a:noFill/>
        </p:spPr>
        <p:txBody>
          <a:bodyPr wrap="square">
            <a:spAutoFit/>
          </a:bodyPr>
          <a:lstStyle/>
          <a:p>
            <a:pPr algn="ctr"/>
            <a:r>
              <a:rPr lang="en-US" sz="4800" dirty="0">
                <a:latin typeface="+mj-lt"/>
              </a:rPr>
              <a:t>Appendix</a:t>
            </a:r>
            <a:endParaRPr lang="en-US" sz="4800" u="sng" dirty="0">
              <a:latin typeface="+mj-lt"/>
            </a:endParaRPr>
          </a:p>
        </p:txBody>
      </p:sp>
    </p:spTree>
    <p:extLst>
      <p:ext uri="{BB962C8B-B14F-4D97-AF65-F5344CB8AC3E}">
        <p14:creationId xmlns:p14="http://schemas.microsoft.com/office/powerpoint/2010/main" val="26817812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995665-7919-5FA8-4495-2469A8DF33DD}"/>
              </a:ext>
            </a:extLst>
          </p:cNvPr>
          <p:cNvSpPr txBox="1"/>
          <p:nvPr/>
        </p:nvSpPr>
        <p:spPr>
          <a:xfrm>
            <a:off x="1458311" y="2371482"/>
            <a:ext cx="10517176" cy="2308324"/>
          </a:xfrm>
          <a:prstGeom prst="rect">
            <a:avLst/>
          </a:prstGeom>
          <a:noFill/>
        </p:spPr>
        <p:txBody>
          <a:bodyPr wrap="square">
            <a:spAutoFit/>
          </a:bodyPr>
          <a:lstStyle/>
          <a:p>
            <a:pPr algn="l">
              <a:buFont typeface="+mj-lt"/>
              <a:buAutoNum type="arabicPeriod"/>
            </a:pPr>
            <a:r>
              <a:rPr lang="en-US" b="0" i="0" u="sng" dirty="0">
                <a:solidFill>
                  <a:srgbClr val="8764B8"/>
                </a:solidFill>
                <a:effectLst/>
                <a:latin typeface="var(--fontFamilyCustomFont900, var(--fontFamilyBase))"/>
                <a:hlinkClick r:id="rId2"/>
              </a:rPr>
              <a:t>Semantic Kernel documentation | Microsoft Learn</a:t>
            </a:r>
            <a:endParaRPr lang="en-US" b="0" i="0" dirty="0">
              <a:solidFill>
                <a:srgbClr val="323130"/>
              </a:solidFill>
              <a:effectLst/>
              <a:latin typeface="var(--fontFamilyCustomFont900, var(--fontFamilyBase))"/>
            </a:endParaRPr>
          </a:p>
          <a:p>
            <a:pPr algn="l">
              <a:buFont typeface="+mj-lt"/>
              <a:buAutoNum type="arabicPeriod"/>
            </a:pPr>
            <a:r>
              <a:rPr lang="en-US" b="0" i="0" u="sng" dirty="0">
                <a:solidFill>
                  <a:srgbClr val="8764B8"/>
                </a:solidFill>
                <a:effectLst/>
                <a:latin typeface="var(--fontFamilyCustomFont900, var(--fontFamilyBase))"/>
                <a:hlinkClick r:id="rId3"/>
              </a:rPr>
              <a:t>How to quickly start with Semantic Kernel | Microsoft Learn</a:t>
            </a:r>
            <a:endParaRPr lang="en-US" b="0" i="0" dirty="0">
              <a:solidFill>
                <a:srgbClr val="323130"/>
              </a:solidFill>
              <a:effectLst/>
              <a:latin typeface="var(--fontFamilyCustomFont900, var(--fontFamilyBase))"/>
            </a:endParaRPr>
          </a:p>
          <a:p>
            <a:pPr algn="l">
              <a:buFont typeface="+mj-lt"/>
              <a:buAutoNum type="arabicPeriod"/>
            </a:pPr>
            <a:r>
              <a:rPr lang="en-US" b="0" i="0" u="sng" dirty="0">
                <a:solidFill>
                  <a:srgbClr val="8764B8"/>
                </a:solidFill>
                <a:effectLst/>
                <a:latin typeface="var(--fontFamilyCustomFont900, var(--fontFamilyBase))"/>
                <a:hlinkClick r:id="rId4"/>
              </a:rPr>
              <a:t>Semantic Kernel | The latest news from the Semantic Kernel team for developers (microsoft.com)</a:t>
            </a:r>
            <a:endParaRPr lang="en-US" b="0" i="0" dirty="0">
              <a:solidFill>
                <a:srgbClr val="323130"/>
              </a:solidFill>
              <a:effectLst/>
              <a:latin typeface="var(--fontFamilyCustomFont900, var(--fontFamilyBase))"/>
            </a:endParaRPr>
          </a:p>
          <a:p>
            <a:pPr algn="l">
              <a:buFont typeface="+mj-lt"/>
              <a:buAutoNum type="arabicPeriod"/>
            </a:pPr>
            <a:r>
              <a:rPr lang="en-US" b="0" i="0" u="sng" dirty="0">
                <a:solidFill>
                  <a:srgbClr val="8764B8"/>
                </a:solidFill>
                <a:effectLst/>
                <a:latin typeface="var(--fontFamilyCustomFont900, var(--fontFamilyBase))"/>
                <a:hlinkClick r:id="rId5"/>
              </a:rPr>
              <a:t>Semantic Kernel Planner: Improvements with Embeddings and Semantic Memory | Semantic Kernel (microsoft.com)</a:t>
            </a:r>
            <a:endParaRPr lang="en-US" b="0" i="0" dirty="0">
              <a:solidFill>
                <a:srgbClr val="323130"/>
              </a:solidFill>
              <a:effectLst/>
              <a:latin typeface="var(--fontFamilyCustomFont900, var(--fontFamilyBase))"/>
            </a:endParaRPr>
          </a:p>
          <a:p>
            <a:pPr algn="l">
              <a:buFont typeface="+mj-lt"/>
              <a:buAutoNum type="arabicPeriod"/>
            </a:pPr>
            <a:r>
              <a:rPr lang="en-US" b="0" i="0" u="sng" dirty="0">
                <a:solidFill>
                  <a:srgbClr val="8764B8"/>
                </a:solidFill>
                <a:effectLst/>
                <a:latin typeface="var(--fontFamilyCustomFont900, var(--fontFamilyBase))"/>
                <a:hlinkClick r:id="rId6"/>
              </a:rPr>
              <a:t>https://microsoft.sharepoint.com/teams/semantic-kernel/SitePages/Repo.aspx</a:t>
            </a:r>
            <a:endParaRPr lang="en-US" b="0" i="0" dirty="0">
              <a:solidFill>
                <a:srgbClr val="323130"/>
              </a:solidFill>
              <a:effectLst/>
              <a:latin typeface="var(--fontFamilyCustomFont900, var(--fontFamilyBase))"/>
            </a:endParaRPr>
          </a:p>
          <a:p>
            <a:pPr algn="l">
              <a:buFont typeface="+mj-lt"/>
              <a:buAutoNum type="arabicPeriod"/>
            </a:pPr>
            <a:r>
              <a:rPr lang="en-US" b="0" i="0" u="sng" dirty="0">
                <a:solidFill>
                  <a:srgbClr val="8764B8"/>
                </a:solidFill>
                <a:effectLst/>
                <a:latin typeface="var(--fontFamilyCustomFont900, var(--fontFamilyBase))"/>
                <a:hlinkClick r:id="rId7"/>
              </a:rPr>
              <a:t>https://github.com/microsoft/semantic-kernel</a:t>
            </a:r>
            <a:endParaRPr lang="en-US" b="0" i="0" dirty="0">
              <a:solidFill>
                <a:srgbClr val="323130"/>
              </a:solidFill>
              <a:effectLst/>
              <a:latin typeface="var(--fontFamilyCustomFont900, var(--fontFamilyBase))"/>
            </a:endParaRPr>
          </a:p>
          <a:p>
            <a:pPr algn="l">
              <a:buFont typeface="+mj-lt"/>
              <a:buAutoNum type="arabicPeriod"/>
            </a:pPr>
            <a:r>
              <a:rPr lang="en-US" b="0" i="0" u="sng" dirty="0">
                <a:solidFill>
                  <a:srgbClr val="8764B8"/>
                </a:solidFill>
                <a:effectLst/>
                <a:latin typeface="var(--fontFamilyCustomFont900, var(--fontFamilyBase))"/>
                <a:hlinkClick r:id="rId8"/>
              </a:rPr>
              <a:t>https://learn.microsoft.com/en-us/semantic-kernel/overview/</a:t>
            </a:r>
            <a:endParaRPr lang="en-US" b="0" i="0" dirty="0">
              <a:solidFill>
                <a:srgbClr val="323130"/>
              </a:solidFill>
              <a:effectLst/>
              <a:latin typeface="var(--fontFamilyCustomFont900, var(--fontFamilyBase))"/>
            </a:endParaRPr>
          </a:p>
        </p:txBody>
      </p:sp>
      <p:sp>
        <p:nvSpPr>
          <p:cNvPr id="5" name="TextBox 4">
            <a:extLst>
              <a:ext uri="{FF2B5EF4-FFF2-40B4-BE49-F238E27FC236}">
                <a16:creationId xmlns:a16="http://schemas.microsoft.com/office/drawing/2014/main" id="{8FDEEB78-FCF3-3A66-426D-ED1118958C20}"/>
              </a:ext>
            </a:extLst>
          </p:cNvPr>
          <p:cNvSpPr txBox="1"/>
          <p:nvPr/>
        </p:nvSpPr>
        <p:spPr>
          <a:xfrm>
            <a:off x="1099887" y="961743"/>
            <a:ext cx="9992226" cy="830997"/>
          </a:xfrm>
          <a:prstGeom prst="rect">
            <a:avLst/>
          </a:prstGeom>
          <a:noFill/>
        </p:spPr>
        <p:txBody>
          <a:bodyPr wrap="square">
            <a:spAutoFit/>
          </a:bodyPr>
          <a:lstStyle/>
          <a:p>
            <a:pPr algn="ctr"/>
            <a:r>
              <a:rPr lang="en-US" sz="4800" dirty="0" err="1">
                <a:latin typeface="+mj-lt"/>
              </a:rPr>
              <a:t>Refrences</a:t>
            </a:r>
            <a:endParaRPr lang="en-US" sz="4800" u="sng" dirty="0">
              <a:latin typeface="+mj-lt"/>
            </a:endParaRPr>
          </a:p>
        </p:txBody>
      </p:sp>
    </p:spTree>
    <p:extLst>
      <p:ext uri="{BB962C8B-B14F-4D97-AF65-F5344CB8AC3E}">
        <p14:creationId xmlns:p14="http://schemas.microsoft.com/office/powerpoint/2010/main" val="29331609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62EB89F-4D6F-1FFA-5DDE-F2816DC2AF0D}"/>
              </a:ext>
            </a:extLst>
          </p:cNvPr>
          <p:cNvSpPr>
            <a:spLocks noGrp="1"/>
          </p:cNvSpPr>
          <p:nvPr>
            <p:ph type="title"/>
          </p:nvPr>
        </p:nvSpPr>
        <p:spPr>
          <a:xfrm>
            <a:off x="792911" y="3059668"/>
            <a:ext cx="10744200" cy="738664"/>
          </a:xfrm>
        </p:spPr>
        <p:txBody>
          <a:bodyPr/>
          <a:lstStyle/>
          <a:p>
            <a:r>
              <a:rPr lang="en-US"/>
              <a:t>LangChain &amp; Semantic Kernel</a:t>
            </a:r>
          </a:p>
        </p:txBody>
      </p:sp>
    </p:spTree>
    <p:extLst>
      <p:ext uri="{BB962C8B-B14F-4D97-AF65-F5344CB8AC3E}">
        <p14:creationId xmlns:p14="http://schemas.microsoft.com/office/powerpoint/2010/main" val="63255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BE0EED0D-3E6C-A461-29C5-0EDF79082624}"/>
              </a:ext>
            </a:extLst>
          </p:cNvPr>
          <p:cNvSpPr>
            <a:spLocks noGrp="1"/>
          </p:cNvSpPr>
          <p:nvPr>
            <p:ph type="title" idx="4294967295"/>
          </p:nvPr>
        </p:nvSpPr>
        <p:spPr>
          <a:xfrm>
            <a:off x="3613151" y="-831850"/>
            <a:ext cx="8577262" cy="554037"/>
          </a:xfrm>
        </p:spPr>
        <p:txBody>
          <a:bodyPr/>
          <a:lstStyle/>
          <a:p>
            <a:r>
              <a:rPr lang="en-US"/>
              <a:t>Copilot definition</a:t>
            </a:r>
          </a:p>
        </p:txBody>
      </p:sp>
      <p:pic>
        <p:nvPicPr>
          <p:cNvPr id="4" name="Picture 3" descr="Dark Pattern: Wave">
            <a:extLst>
              <a:ext uri="{FF2B5EF4-FFF2-40B4-BE49-F238E27FC236}">
                <a16:creationId xmlns:a16="http://schemas.microsoft.com/office/drawing/2014/main" id="{CF960791-F20F-7F32-C1F2-A118438F6D9B}"/>
              </a:ext>
              <a:ext uri="{C183D7F6-B498-43B3-948B-1728B52AA6E4}">
                <adec:decorative xmlns:adec="http://schemas.microsoft.com/office/drawing/2017/decorative" val="0"/>
              </a:ext>
            </a:extLst>
          </p:cNvPr>
          <p:cNvPicPr>
            <a:picLocks noChangeAspect="1"/>
          </p:cNvPicPr>
          <p:nvPr/>
        </p:nvPicPr>
        <p:blipFill>
          <a:blip r:embed="rId3">
            <a:alphaModFix amt="5000"/>
          </a:blip>
          <a:stretch>
            <a:fillRect/>
          </a:stretch>
        </p:blipFill>
        <p:spPr>
          <a:xfrm>
            <a:off x="1588" y="-1"/>
            <a:ext cx="12188826" cy="6858002"/>
          </a:xfrm>
          <a:prstGeom prst="rect">
            <a:avLst/>
          </a:prstGeom>
          <a:blipFill dpi="0" rotWithShape="1">
            <a:blip r:embed="rId4">
              <a:alphaModFix amt="5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pic>
      <p:sp>
        <p:nvSpPr>
          <p:cNvPr id="50" name="TextBox 49">
            <a:extLst>
              <a:ext uri="{FF2B5EF4-FFF2-40B4-BE49-F238E27FC236}">
                <a16:creationId xmlns:a16="http://schemas.microsoft.com/office/drawing/2014/main" id="{9510BA69-3E58-769D-7602-72E0E8079545}"/>
              </a:ext>
            </a:extLst>
          </p:cNvPr>
          <p:cNvSpPr txBox="1"/>
          <p:nvPr/>
        </p:nvSpPr>
        <p:spPr>
          <a:xfrm>
            <a:off x="1109601" y="999401"/>
            <a:ext cx="9992226" cy="830997"/>
          </a:xfrm>
          <a:prstGeom prst="rect">
            <a:avLst/>
          </a:prstGeom>
          <a:noFill/>
        </p:spPr>
        <p:txBody>
          <a:bodyPr wrap="square">
            <a:spAutoFit/>
          </a:bodyPr>
          <a:lstStyle/>
          <a:p>
            <a:pPr algn="ctr"/>
            <a:r>
              <a:rPr lang="en-US" sz="4800">
                <a:latin typeface="+mj-lt"/>
              </a:rPr>
              <a:t>The kernel is at the center of it all</a:t>
            </a:r>
            <a:endParaRPr lang="en-US" sz="4800" u="sng">
              <a:latin typeface="+mj-lt"/>
            </a:endParaRPr>
          </a:p>
        </p:txBody>
      </p:sp>
      <p:sp>
        <p:nvSpPr>
          <p:cNvPr id="5" name="Rounded Rectangle 4">
            <a:extLst>
              <a:ext uri="{FF2B5EF4-FFF2-40B4-BE49-F238E27FC236}">
                <a16:creationId xmlns:a16="http://schemas.microsoft.com/office/drawing/2014/main" id="{63426AA0-C4F6-6536-D8F2-5ACDEFA28140}"/>
              </a:ext>
            </a:extLst>
          </p:cNvPr>
          <p:cNvSpPr/>
          <p:nvPr/>
        </p:nvSpPr>
        <p:spPr bwMode="auto">
          <a:xfrm>
            <a:off x="1450144" y="1983545"/>
            <a:ext cx="9291711" cy="4586067"/>
          </a:xfrm>
          <a:prstGeom prst="roundRect">
            <a:avLst>
              <a:gd name="adj" fmla="val 271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1026" name="Picture 2" descr="The kernel is at the center of everything in Semantic Kernel">
            <a:extLst>
              <a:ext uri="{FF2B5EF4-FFF2-40B4-BE49-F238E27FC236}">
                <a16:creationId xmlns:a16="http://schemas.microsoft.com/office/drawing/2014/main" id="{C2768B7D-73CF-D363-2D00-D87C4174DB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6664" y="2223281"/>
            <a:ext cx="8721969" cy="410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64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A8C5839-2C25-82B1-2A69-95D93EE5D08E}"/>
              </a:ext>
            </a:extLst>
          </p:cNvPr>
          <p:cNvSpPr>
            <a:spLocks noGrp="1"/>
          </p:cNvSpPr>
          <p:nvPr>
            <p:ph type="body" sz="half" idx="13"/>
          </p:nvPr>
        </p:nvSpPr>
        <p:spPr/>
        <p:txBody>
          <a:bodyPr/>
          <a:lstStyle/>
          <a:p>
            <a:pPr marL="285750">
              <a:buFont typeface="Wingdings" pitchFamily="2" charset="2"/>
              <a:buChar char="q"/>
            </a:pPr>
            <a:r>
              <a:rPr lang="en-US"/>
              <a:t>Python (0.1.15)</a:t>
            </a:r>
          </a:p>
          <a:p>
            <a:pPr marL="285750">
              <a:buFont typeface="Wingdings" pitchFamily="2" charset="2"/>
              <a:buChar char="q"/>
            </a:pPr>
            <a:r>
              <a:rPr lang="en-US"/>
              <a:t>TypeScript (0.1.32)</a:t>
            </a:r>
          </a:p>
          <a:p>
            <a:pPr marL="285750">
              <a:buFont typeface="Wingdings" pitchFamily="2" charset="2"/>
              <a:buChar char="q"/>
            </a:pPr>
            <a:r>
              <a:rPr lang="en-US"/>
              <a:t>Java (0.29.1)</a:t>
            </a:r>
          </a:p>
          <a:p>
            <a:pPr marL="0" indent="0">
              <a:buNone/>
            </a:pPr>
            <a:endParaRPr lang="en-US"/>
          </a:p>
        </p:txBody>
      </p:sp>
      <p:sp>
        <p:nvSpPr>
          <p:cNvPr id="10" name="Title 9">
            <a:extLst>
              <a:ext uri="{FF2B5EF4-FFF2-40B4-BE49-F238E27FC236}">
                <a16:creationId xmlns:a16="http://schemas.microsoft.com/office/drawing/2014/main" id="{86CC0403-987B-48E1-2A14-E8BEF3947145}"/>
              </a:ext>
            </a:extLst>
          </p:cNvPr>
          <p:cNvSpPr>
            <a:spLocks noGrp="1"/>
          </p:cNvSpPr>
          <p:nvPr>
            <p:ph type="title"/>
          </p:nvPr>
        </p:nvSpPr>
        <p:spPr/>
        <p:txBody>
          <a:bodyPr/>
          <a:lstStyle/>
          <a:p>
            <a:r>
              <a:rPr lang="en-US"/>
              <a:t>Supported languages</a:t>
            </a:r>
          </a:p>
        </p:txBody>
      </p:sp>
      <p:sp>
        <p:nvSpPr>
          <p:cNvPr id="4" name="Text Placeholder 3">
            <a:extLst>
              <a:ext uri="{FF2B5EF4-FFF2-40B4-BE49-F238E27FC236}">
                <a16:creationId xmlns:a16="http://schemas.microsoft.com/office/drawing/2014/main" id="{34E3E02A-DB31-EA24-3EEB-3C3833055F53}"/>
              </a:ext>
            </a:extLst>
          </p:cNvPr>
          <p:cNvSpPr>
            <a:spLocks noGrp="1"/>
          </p:cNvSpPr>
          <p:nvPr>
            <p:ph type="body" sz="quarter" idx="12"/>
          </p:nvPr>
        </p:nvSpPr>
        <p:spPr/>
        <p:txBody>
          <a:bodyPr/>
          <a:lstStyle/>
          <a:p>
            <a:r>
              <a:rPr lang="en-US"/>
              <a:t>How’s it different than LangChain?</a:t>
            </a:r>
          </a:p>
        </p:txBody>
      </p:sp>
      <p:sp>
        <p:nvSpPr>
          <p:cNvPr id="5" name="Date Placeholder 4">
            <a:extLst>
              <a:ext uri="{FF2B5EF4-FFF2-40B4-BE49-F238E27FC236}">
                <a16:creationId xmlns:a16="http://schemas.microsoft.com/office/drawing/2014/main" id="{C2EDF224-35A2-8935-D041-57FF4D058606}"/>
              </a:ext>
            </a:extLst>
          </p:cNvPr>
          <p:cNvSpPr>
            <a:spLocks noGrp="1"/>
          </p:cNvSpPr>
          <p:nvPr>
            <p:ph type="dt" sz="half" idx="14"/>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6800162-FB3A-6169-BF56-2224E3CD5E64}"/>
              </a:ext>
            </a:extLst>
          </p:cNvPr>
          <p:cNvSpPr>
            <a:spLocks noGrp="1"/>
          </p:cNvSpPr>
          <p:nvPr>
            <p:ph type="sldNum" sz="quarter" idx="16"/>
          </p:nvPr>
        </p:nvSpPr>
        <p:spPr/>
        <p:txBody>
          <a:bodyPr/>
          <a:lstStyle/>
          <a:p>
            <a:fld id="{9406BE13-FF2C-3A41-A53B-D6BC2DDA0AE5}" type="slidenum">
              <a:rPr lang="en-US" smtClean="0"/>
              <a:pPr/>
              <a:t>30</a:t>
            </a:fld>
            <a:endParaRPr lang="en-US">
              <a:solidFill>
                <a:schemeClr val="bg1">
                  <a:lumMod val="85000"/>
                </a:schemeClr>
              </a:solidFill>
            </a:endParaRPr>
          </a:p>
        </p:txBody>
      </p:sp>
      <p:sp>
        <p:nvSpPr>
          <p:cNvPr id="16" name="Text Placeholder 15">
            <a:extLst>
              <a:ext uri="{FF2B5EF4-FFF2-40B4-BE49-F238E27FC236}">
                <a16:creationId xmlns:a16="http://schemas.microsoft.com/office/drawing/2014/main" id="{E9658E42-277A-989F-668D-3E9452F8967A}"/>
              </a:ext>
            </a:extLst>
          </p:cNvPr>
          <p:cNvSpPr>
            <a:spLocks noGrp="1"/>
          </p:cNvSpPr>
          <p:nvPr>
            <p:ph type="body" sz="quarter" idx="20"/>
          </p:nvPr>
        </p:nvSpPr>
        <p:spPr>
          <a:xfrm>
            <a:off x="723900" y="523101"/>
            <a:ext cx="6862658" cy="276999"/>
          </a:xfrm>
        </p:spPr>
        <p:txBody>
          <a:bodyPr/>
          <a:lstStyle/>
          <a:p>
            <a:r>
              <a:rPr lang="en-US"/>
              <a:t>LangChain</a:t>
            </a:r>
          </a:p>
        </p:txBody>
      </p:sp>
      <p:pic>
        <p:nvPicPr>
          <p:cNvPr id="17" name="Picture 16">
            <a:extLst>
              <a:ext uri="{FF2B5EF4-FFF2-40B4-BE49-F238E27FC236}">
                <a16:creationId xmlns:a16="http://schemas.microsoft.com/office/drawing/2014/main" id="{48A916A3-280A-E097-F4A4-E8A8272FEBCA}"/>
              </a:ext>
            </a:extLst>
          </p:cNvPr>
          <p:cNvPicPr>
            <a:picLocks noChangeAspect="1"/>
          </p:cNvPicPr>
          <p:nvPr/>
        </p:nvPicPr>
        <p:blipFill rotWithShape="1">
          <a:blip r:embed="rId2"/>
          <a:srcRect b="46121"/>
          <a:stretch/>
        </p:blipFill>
        <p:spPr>
          <a:xfrm>
            <a:off x="596070" y="2005791"/>
            <a:ext cx="6930413" cy="4852210"/>
          </a:xfrm>
          <a:prstGeom prst="rect">
            <a:avLst/>
          </a:prstGeom>
        </p:spPr>
      </p:pic>
    </p:spTree>
    <p:extLst>
      <p:ext uri="{BB962C8B-B14F-4D97-AF65-F5344CB8AC3E}">
        <p14:creationId xmlns:p14="http://schemas.microsoft.com/office/powerpoint/2010/main" val="39912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A8C5839-2C25-82B1-2A69-95D93EE5D08E}"/>
              </a:ext>
            </a:extLst>
          </p:cNvPr>
          <p:cNvSpPr>
            <a:spLocks noGrp="1"/>
          </p:cNvSpPr>
          <p:nvPr>
            <p:ph type="body" sz="half" idx="13"/>
          </p:nvPr>
        </p:nvSpPr>
        <p:spPr/>
        <p:txBody>
          <a:bodyPr/>
          <a:lstStyle/>
          <a:p>
            <a:pPr marL="285750">
              <a:buFont typeface="Wingdings" pitchFamily="2" charset="2"/>
              <a:buChar char="q"/>
            </a:pPr>
            <a:r>
              <a:rPr lang="en-US"/>
              <a:t>Python (0.1.7)</a:t>
            </a:r>
          </a:p>
          <a:p>
            <a:pPr marL="285750">
              <a:buFont typeface="Wingdings" pitchFamily="2" charset="2"/>
              <a:buChar char="q"/>
            </a:pPr>
            <a:r>
              <a:rPr lang="en-US"/>
              <a:t>TypeScript (0.1.18)</a:t>
            </a:r>
          </a:p>
          <a:p>
            <a:pPr marL="285750">
              <a:buFont typeface="Wingdings" pitchFamily="2" charset="2"/>
              <a:buChar char="q"/>
            </a:pPr>
            <a:r>
              <a:rPr lang="en-US"/>
              <a:t>Java (0.27.1)</a:t>
            </a:r>
          </a:p>
          <a:p>
            <a:pPr marL="0" indent="0">
              <a:buNone/>
            </a:pPr>
            <a:endParaRPr lang="en-US"/>
          </a:p>
        </p:txBody>
      </p:sp>
      <p:sp>
        <p:nvSpPr>
          <p:cNvPr id="10" name="Title 9">
            <a:extLst>
              <a:ext uri="{FF2B5EF4-FFF2-40B4-BE49-F238E27FC236}">
                <a16:creationId xmlns:a16="http://schemas.microsoft.com/office/drawing/2014/main" id="{86CC0403-987B-48E1-2A14-E8BEF3947145}"/>
              </a:ext>
            </a:extLst>
          </p:cNvPr>
          <p:cNvSpPr>
            <a:spLocks noGrp="1"/>
          </p:cNvSpPr>
          <p:nvPr>
            <p:ph type="title"/>
          </p:nvPr>
        </p:nvSpPr>
        <p:spPr/>
        <p:txBody>
          <a:bodyPr/>
          <a:lstStyle/>
          <a:p>
            <a:r>
              <a:rPr lang="en-US"/>
              <a:t>Supported languages</a:t>
            </a:r>
          </a:p>
        </p:txBody>
      </p:sp>
      <p:sp>
        <p:nvSpPr>
          <p:cNvPr id="4" name="Text Placeholder 3">
            <a:extLst>
              <a:ext uri="{FF2B5EF4-FFF2-40B4-BE49-F238E27FC236}">
                <a16:creationId xmlns:a16="http://schemas.microsoft.com/office/drawing/2014/main" id="{34E3E02A-DB31-EA24-3EEB-3C3833055F53}"/>
              </a:ext>
            </a:extLst>
          </p:cNvPr>
          <p:cNvSpPr>
            <a:spLocks noGrp="1"/>
          </p:cNvSpPr>
          <p:nvPr>
            <p:ph type="body" sz="quarter" idx="12"/>
          </p:nvPr>
        </p:nvSpPr>
        <p:spPr/>
        <p:txBody>
          <a:bodyPr/>
          <a:lstStyle/>
          <a:p>
            <a:r>
              <a:rPr lang="en-US"/>
              <a:t>At the core of LangChain are chains</a:t>
            </a:r>
          </a:p>
        </p:txBody>
      </p:sp>
      <p:sp>
        <p:nvSpPr>
          <p:cNvPr id="5" name="Date Placeholder 4">
            <a:extLst>
              <a:ext uri="{FF2B5EF4-FFF2-40B4-BE49-F238E27FC236}">
                <a16:creationId xmlns:a16="http://schemas.microsoft.com/office/drawing/2014/main" id="{C2EDF224-35A2-8935-D041-57FF4D058606}"/>
              </a:ext>
            </a:extLst>
          </p:cNvPr>
          <p:cNvSpPr>
            <a:spLocks noGrp="1"/>
          </p:cNvSpPr>
          <p:nvPr>
            <p:ph type="dt" sz="half" idx="14"/>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6800162-FB3A-6169-BF56-2224E3CD5E64}"/>
              </a:ext>
            </a:extLst>
          </p:cNvPr>
          <p:cNvSpPr>
            <a:spLocks noGrp="1"/>
          </p:cNvSpPr>
          <p:nvPr>
            <p:ph type="sldNum" sz="quarter" idx="16"/>
          </p:nvPr>
        </p:nvSpPr>
        <p:spPr/>
        <p:txBody>
          <a:bodyPr/>
          <a:lstStyle/>
          <a:p>
            <a:fld id="{9406BE13-FF2C-3A41-A53B-D6BC2DDA0AE5}" type="slidenum">
              <a:rPr lang="en-US" smtClean="0"/>
              <a:pPr/>
              <a:t>31</a:t>
            </a:fld>
            <a:endParaRPr lang="en-US">
              <a:solidFill>
                <a:schemeClr val="bg1">
                  <a:lumMod val="85000"/>
                </a:schemeClr>
              </a:solidFill>
            </a:endParaRPr>
          </a:p>
        </p:txBody>
      </p:sp>
      <p:sp>
        <p:nvSpPr>
          <p:cNvPr id="16" name="Text Placeholder 15">
            <a:extLst>
              <a:ext uri="{FF2B5EF4-FFF2-40B4-BE49-F238E27FC236}">
                <a16:creationId xmlns:a16="http://schemas.microsoft.com/office/drawing/2014/main" id="{E9658E42-277A-989F-668D-3E9452F8967A}"/>
              </a:ext>
            </a:extLst>
          </p:cNvPr>
          <p:cNvSpPr>
            <a:spLocks noGrp="1"/>
          </p:cNvSpPr>
          <p:nvPr>
            <p:ph type="body" sz="quarter" idx="20"/>
          </p:nvPr>
        </p:nvSpPr>
        <p:spPr>
          <a:xfrm>
            <a:off x="723900" y="523101"/>
            <a:ext cx="6862658" cy="276999"/>
          </a:xfrm>
        </p:spPr>
        <p:txBody>
          <a:bodyPr/>
          <a:lstStyle/>
          <a:p>
            <a:r>
              <a:rPr lang="en-US"/>
              <a:t>LangChain</a:t>
            </a:r>
          </a:p>
        </p:txBody>
      </p:sp>
      <p:pic>
        <p:nvPicPr>
          <p:cNvPr id="2" name="Picture 1">
            <a:extLst>
              <a:ext uri="{FF2B5EF4-FFF2-40B4-BE49-F238E27FC236}">
                <a16:creationId xmlns:a16="http://schemas.microsoft.com/office/drawing/2014/main" id="{E241435B-92E9-F2A6-D5B1-B1561E7EEDCB}"/>
              </a:ext>
            </a:extLst>
          </p:cNvPr>
          <p:cNvPicPr>
            <a:picLocks noChangeAspect="1"/>
          </p:cNvPicPr>
          <p:nvPr/>
        </p:nvPicPr>
        <p:blipFill>
          <a:blip r:embed="rId2"/>
          <a:stretch>
            <a:fillRect/>
          </a:stretch>
        </p:blipFill>
        <p:spPr>
          <a:xfrm>
            <a:off x="1407690" y="2166316"/>
            <a:ext cx="5241122" cy="3529480"/>
          </a:xfrm>
          <a:prstGeom prst="rect">
            <a:avLst/>
          </a:prstGeom>
        </p:spPr>
      </p:pic>
      <p:sp>
        <p:nvSpPr>
          <p:cNvPr id="3" name="TextBox 2">
            <a:extLst>
              <a:ext uri="{FF2B5EF4-FFF2-40B4-BE49-F238E27FC236}">
                <a16:creationId xmlns:a16="http://schemas.microsoft.com/office/drawing/2014/main" id="{AEB38F1F-8AC1-B984-B468-516835BA29CD}"/>
              </a:ext>
            </a:extLst>
          </p:cNvPr>
          <p:cNvSpPr txBox="1"/>
          <p:nvPr/>
        </p:nvSpPr>
        <p:spPr>
          <a:xfrm>
            <a:off x="809549" y="5952166"/>
            <a:ext cx="6437403" cy="276999"/>
          </a:xfrm>
          <a:prstGeom prst="rect">
            <a:avLst/>
          </a:prstGeom>
          <a:noFill/>
        </p:spPr>
        <p:txBody>
          <a:bodyPr wrap="none" rtlCol="0">
            <a:spAutoFit/>
          </a:bodyPr>
          <a:lstStyle/>
          <a:p>
            <a:pPr algn="l"/>
            <a:r>
              <a:rPr lang="en-US" sz="1200"/>
              <a:t>With chains, you pipe together elements (e.g., prompts, models, and parsers) before invoking it</a:t>
            </a:r>
          </a:p>
        </p:txBody>
      </p:sp>
    </p:spTree>
    <p:extLst>
      <p:ext uri="{BB962C8B-B14F-4D97-AF65-F5344CB8AC3E}">
        <p14:creationId xmlns:p14="http://schemas.microsoft.com/office/powerpoint/2010/main" val="81270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E3E02A-DB31-EA24-3EEB-3C3833055F53}"/>
              </a:ext>
            </a:extLst>
          </p:cNvPr>
          <p:cNvSpPr>
            <a:spLocks noGrp="1"/>
          </p:cNvSpPr>
          <p:nvPr>
            <p:ph type="body" sz="quarter" idx="13"/>
          </p:nvPr>
        </p:nvSpPr>
        <p:spPr/>
        <p:txBody>
          <a:bodyPr/>
          <a:lstStyle/>
          <a:p>
            <a:r>
              <a:rPr lang="en-US"/>
              <a:t>LangChain</a:t>
            </a:r>
          </a:p>
        </p:txBody>
      </p:sp>
      <p:sp>
        <p:nvSpPr>
          <p:cNvPr id="5" name="Date Placeholder 4">
            <a:extLst>
              <a:ext uri="{FF2B5EF4-FFF2-40B4-BE49-F238E27FC236}">
                <a16:creationId xmlns:a16="http://schemas.microsoft.com/office/drawing/2014/main" id="{C2EDF224-35A2-8935-D041-57FF4D058606}"/>
              </a:ext>
            </a:extLst>
          </p:cNvPr>
          <p:cNvSpPr>
            <a:spLocks noGrp="1"/>
          </p:cNvSpPr>
          <p:nvPr>
            <p:ph type="dt" sz="half" idx="14"/>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6800162-FB3A-6169-BF56-2224E3CD5E64}"/>
              </a:ext>
            </a:extLst>
          </p:cNvPr>
          <p:cNvSpPr>
            <a:spLocks noGrp="1"/>
          </p:cNvSpPr>
          <p:nvPr>
            <p:ph type="sldNum" sz="quarter" idx="16"/>
          </p:nvPr>
        </p:nvSpPr>
        <p:spPr/>
        <p:txBody>
          <a:bodyPr/>
          <a:lstStyle/>
          <a:p>
            <a:fld id="{9406BE13-FF2C-3A41-A53B-D6BC2DDA0AE5}" type="slidenum">
              <a:rPr lang="en-US" smtClean="0"/>
              <a:pPr/>
              <a:t>32</a:t>
            </a:fld>
            <a:endParaRPr lang="en-US">
              <a:solidFill>
                <a:schemeClr val="bg1">
                  <a:lumMod val="85000"/>
                </a:schemeClr>
              </a:solidFill>
            </a:endParaRPr>
          </a:p>
        </p:txBody>
      </p:sp>
      <p:pic>
        <p:nvPicPr>
          <p:cNvPr id="1026" name="Picture 2" descr="Big Data Pipelines for AI – sustAGE">
            <a:extLst>
              <a:ext uri="{FF2B5EF4-FFF2-40B4-BE49-F238E27FC236}">
                <a16:creationId xmlns:a16="http://schemas.microsoft.com/office/drawing/2014/main" id="{9184A93F-D8C3-53B7-D944-7CA7E48B1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13" y="2344044"/>
            <a:ext cx="10618837" cy="315108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8DF7D072-4BD3-9BBC-87FF-E2400D542016}"/>
              </a:ext>
            </a:extLst>
          </p:cNvPr>
          <p:cNvSpPr>
            <a:spLocks noGrp="1"/>
          </p:cNvSpPr>
          <p:nvPr>
            <p:ph type="title"/>
          </p:nvPr>
        </p:nvSpPr>
        <p:spPr>
          <a:xfrm>
            <a:off x="723900" y="919673"/>
            <a:ext cx="10515600" cy="886397"/>
          </a:xfrm>
        </p:spPr>
        <p:txBody>
          <a:bodyPr/>
          <a:lstStyle/>
          <a:p>
            <a:r>
              <a:rPr lang="en-US"/>
              <a:t>LangChain was built by and for AI researchers who have experience building AI data pipelines.</a:t>
            </a:r>
          </a:p>
        </p:txBody>
      </p:sp>
      <p:sp>
        <p:nvSpPr>
          <p:cNvPr id="13" name="TextBox 12">
            <a:extLst>
              <a:ext uri="{FF2B5EF4-FFF2-40B4-BE49-F238E27FC236}">
                <a16:creationId xmlns:a16="http://schemas.microsoft.com/office/drawing/2014/main" id="{E6F4068F-4EE7-C3C3-5096-57792EA03921}"/>
              </a:ext>
            </a:extLst>
          </p:cNvPr>
          <p:cNvSpPr txBox="1"/>
          <p:nvPr/>
        </p:nvSpPr>
        <p:spPr>
          <a:xfrm>
            <a:off x="4322617" y="5753661"/>
            <a:ext cx="2909771" cy="369332"/>
          </a:xfrm>
          <a:prstGeom prst="rect">
            <a:avLst/>
          </a:prstGeom>
          <a:noFill/>
        </p:spPr>
        <p:txBody>
          <a:bodyPr wrap="none" rtlCol="0">
            <a:spAutoFit/>
          </a:bodyPr>
          <a:lstStyle/>
          <a:p>
            <a:pPr algn="l"/>
            <a:r>
              <a:rPr lang="en-US" i="1"/>
              <a:t>Chains are familiar to them!</a:t>
            </a:r>
          </a:p>
        </p:txBody>
      </p:sp>
    </p:spTree>
    <p:extLst>
      <p:ext uri="{BB962C8B-B14F-4D97-AF65-F5344CB8AC3E}">
        <p14:creationId xmlns:p14="http://schemas.microsoft.com/office/powerpoint/2010/main" val="416143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5FD4F5-1A1A-DE3A-0170-34A68EB424E8}"/>
              </a:ext>
            </a:extLst>
          </p:cNvPr>
          <p:cNvSpPr>
            <a:spLocks noGrp="1"/>
          </p:cNvSpPr>
          <p:nvPr>
            <p:ph type="body" idx="1"/>
          </p:nvPr>
        </p:nvSpPr>
        <p:spPr>
          <a:xfrm>
            <a:off x="808920" y="308312"/>
            <a:ext cx="1347828" cy="647870"/>
          </a:xfrm>
        </p:spPr>
        <p:txBody>
          <a:bodyPr anchor="t"/>
          <a:lstStyle/>
          <a:p>
            <a:pPr algn="r">
              <a:spcAft>
                <a:spcPts val="300"/>
              </a:spcAft>
            </a:pPr>
            <a:r>
              <a:rPr lang="en-US" sz="1800">
                <a:solidFill>
                  <a:schemeClr val="bg1"/>
                </a:solidFill>
              </a:rPr>
              <a:t>LangChain</a:t>
            </a:r>
          </a:p>
          <a:p>
            <a:pPr algn="r">
              <a:spcAft>
                <a:spcPts val="300"/>
              </a:spcAft>
            </a:pPr>
            <a:r>
              <a:rPr lang="en-US" sz="1800" b="0">
                <a:solidFill>
                  <a:schemeClr val="bg1"/>
                </a:solidFill>
                <a:latin typeface="Segoe UI Light" panose="020B0502040204020203" pitchFamily="34" charset="0"/>
                <a:cs typeface="Segoe UI Light" panose="020B0502040204020203" pitchFamily="34" charset="0"/>
              </a:rPr>
              <a:t>Using LCEL</a:t>
            </a:r>
          </a:p>
        </p:txBody>
      </p:sp>
      <p:sp>
        <p:nvSpPr>
          <p:cNvPr id="10" name="Text Placeholder 2">
            <a:extLst>
              <a:ext uri="{FF2B5EF4-FFF2-40B4-BE49-F238E27FC236}">
                <a16:creationId xmlns:a16="http://schemas.microsoft.com/office/drawing/2014/main" id="{68C8AD63-0F39-A357-8D25-65D367AA16CC}"/>
              </a:ext>
            </a:extLst>
          </p:cNvPr>
          <p:cNvSpPr txBox="1">
            <a:spLocks/>
          </p:cNvSpPr>
          <p:nvPr/>
        </p:nvSpPr>
        <p:spPr>
          <a:xfrm>
            <a:off x="4534748" y="308312"/>
            <a:ext cx="2727082" cy="592470"/>
          </a:xfrm>
          <a:prstGeom prst="rect">
            <a:avLst/>
          </a:prstGeom>
        </p:spPr>
        <p:txBody>
          <a:bodyPr vert="horz" lIns="0" tIns="0" rIns="0" bIns="0" rtlCol="0" anchor="t">
            <a:spAutoFit/>
          </a:bodyPr>
          <a:lstStyle>
            <a:lvl1pPr marL="0" indent="0" algn="l" defTabSz="914400" rtl="0" eaLnBrk="1" latinLnBrk="0" hangingPunct="1">
              <a:lnSpc>
                <a:spcPct val="100000"/>
              </a:lnSpc>
              <a:spcBef>
                <a:spcPts val="0"/>
              </a:spcBef>
              <a:spcAft>
                <a:spcPts val="1200"/>
              </a:spcAft>
              <a:buFont typeface="Wingdings" pitchFamily="2" charset="2"/>
              <a:buNone/>
              <a:defRPr sz="2000" b="1" i="0" kern="120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100000"/>
              </a:lnSpc>
              <a:spcBef>
                <a:spcPts val="0"/>
              </a:spcBef>
              <a:spcAft>
                <a:spcPts val="1200"/>
              </a:spcAft>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r">
              <a:spcAft>
                <a:spcPts val="300"/>
              </a:spcAft>
            </a:pPr>
            <a:r>
              <a:rPr lang="en-US" sz="1800">
                <a:solidFill>
                  <a:schemeClr val="bg1"/>
                </a:solidFill>
              </a:rPr>
              <a:t>Semantic Kernel</a:t>
            </a:r>
          </a:p>
          <a:p>
            <a:pPr algn="r">
              <a:spcAft>
                <a:spcPts val="300"/>
              </a:spcAft>
            </a:pPr>
            <a:r>
              <a:rPr lang="en-US" sz="1800" b="0">
                <a:solidFill>
                  <a:schemeClr val="bg1"/>
                </a:solidFill>
                <a:latin typeface="Segoe UI Light" panose="020B0502040204020203" pitchFamily="34" charset="0"/>
                <a:cs typeface="Segoe UI Light" panose="020B0502040204020203" pitchFamily="34" charset="0"/>
              </a:rPr>
              <a:t>V1.0.0</a:t>
            </a:r>
          </a:p>
        </p:txBody>
      </p:sp>
      <p:grpSp>
        <p:nvGrpSpPr>
          <p:cNvPr id="9" name="Group 8">
            <a:extLst>
              <a:ext uri="{FF2B5EF4-FFF2-40B4-BE49-F238E27FC236}">
                <a16:creationId xmlns:a16="http://schemas.microsoft.com/office/drawing/2014/main" id="{A5F17EFC-5CCA-1FC2-AD94-F7C87FD0D408}"/>
              </a:ext>
            </a:extLst>
          </p:cNvPr>
          <p:cNvGrpSpPr/>
          <p:nvPr/>
        </p:nvGrpSpPr>
        <p:grpSpPr>
          <a:xfrm>
            <a:off x="7383949" y="508003"/>
            <a:ext cx="2932694" cy="4229137"/>
            <a:chOff x="7383948" y="508003"/>
            <a:chExt cx="3458803" cy="4987820"/>
          </a:xfrm>
        </p:grpSpPr>
        <p:pic>
          <p:nvPicPr>
            <p:cNvPr id="11" name="Picture 10">
              <a:extLst>
                <a:ext uri="{FF2B5EF4-FFF2-40B4-BE49-F238E27FC236}">
                  <a16:creationId xmlns:a16="http://schemas.microsoft.com/office/drawing/2014/main" id="{40A7FF5C-9BAF-7950-7E94-A4F9525EBA93}"/>
                </a:ext>
              </a:extLst>
            </p:cNvPr>
            <p:cNvPicPr>
              <a:picLocks noChangeAspect="1"/>
            </p:cNvPicPr>
            <p:nvPr/>
          </p:nvPicPr>
          <p:blipFill rotWithShape="1">
            <a:blip r:embed="rId3"/>
            <a:srcRect t="27374"/>
            <a:stretch/>
          </p:blipFill>
          <p:spPr>
            <a:xfrm>
              <a:off x="7383948" y="508003"/>
              <a:ext cx="2727082" cy="1876648"/>
            </a:xfrm>
            <a:prstGeom prst="rect">
              <a:avLst/>
            </a:prstGeom>
          </p:spPr>
        </p:pic>
        <p:pic>
          <p:nvPicPr>
            <p:cNvPr id="12" name="Picture 11">
              <a:extLst>
                <a:ext uri="{FF2B5EF4-FFF2-40B4-BE49-F238E27FC236}">
                  <a16:creationId xmlns:a16="http://schemas.microsoft.com/office/drawing/2014/main" id="{F5255B24-53AB-4415-2824-440A6857C1B3}"/>
                </a:ext>
              </a:extLst>
            </p:cNvPr>
            <p:cNvPicPr>
              <a:picLocks noChangeAspect="1"/>
            </p:cNvPicPr>
            <p:nvPr/>
          </p:nvPicPr>
          <p:blipFill rotWithShape="1">
            <a:blip r:embed="rId4"/>
            <a:srcRect t="25770"/>
            <a:stretch/>
          </p:blipFill>
          <p:spPr>
            <a:xfrm>
              <a:off x="7383948" y="2532883"/>
              <a:ext cx="3458803" cy="2962940"/>
            </a:xfrm>
            <a:prstGeom prst="rect">
              <a:avLst/>
            </a:prstGeom>
          </p:spPr>
        </p:pic>
      </p:grpSp>
      <p:pic>
        <p:nvPicPr>
          <p:cNvPr id="13" name="Picture 12">
            <a:extLst>
              <a:ext uri="{FF2B5EF4-FFF2-40B4-BE49-F238E27FC236}">
                <a16:creationId xmlns:a16="http://schemas.microsoft.com/office/drawing/2014/main" id="{61639E86-F018-EE5D-B7DB-1A4B65435585}"/>
              </a:ext>
            </a:extLst>
          </p:cNvPr>
          <p:cNvPicPr>
            <a:picLocks noChangeAspect="1"/>
          </p:cNvPicPr>
          <p:nvPr/>
        </p:nvPicPr>
        <p:blipFill rotWithShape="1">
          <a:blip r:embed="rId5"/>
          <a:srcRect l="5688"/>
          <a:stretch/>
        </p:blipFill>
        <p:spPr>
          <a:xfrm>
            <a:off x="2204964" y="508003"/>
            <a:ext cx="2783586" cy="5167808"/>
          </a:xfrm>
          <a:prstGeom prst="rect">
            <a:avLst/>
          </a:prstGeom>
        </p:spPr>
      </p:pic>
    </p:spTree>
    <p:extLst>
      <p:ext uri="{BB962C8B-B14F-4D97-AF65-F5344CB8AC3E}">
        <p14:creationId xmlns:p14="http://schemas.microsoft.com/office/powerpoint/2010/main" val="61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BE0EED0D-3E6C-A461-29C5-0EDF79082624}"/>
              </a:ext>
            </a:extLst>
          </p:cNvPr>
          <p:cNvSpPr>
            <a:spLocks noGrp="1"/>
          </p:cNvSpPr>
          <p:nvPr>
            <p:ph type="title" idx="4294967295"/>
          </p:nvPr>
        </p:nvSpPr>
        <p:spPr>
          <a:xfrm>
            <a:off x="3613151" y="-831850"/>
            <a:ext cx="8577262" cy="554037"/>
          </a:xfrm>
        </p:spPr>
        <p:txBody>
          <a:bodyPr/>
          <a:lstStyle/>
          <a:p>
            <a:r>
              <a:rPr lang="en-US"/>
              <a:t>Copilot definition</a:t>
            </a:r>
          </a:p>
        </p:txBody>
      </p:sp>
      <p:pic>
        <p:nvPicPr>
          <p:cNvPr id="4" name="Picture 3" descr="Dark Pattern: Wave">
            <a:extLst>
              <a:ext uri="{FF2B5EF4-FFF2-40B4-BE49-F238E27FC236}">
                <a16:creationId xmlns:a16="http://schemas.microsoft.com/office/drawing/2014/main" id="{CF960791-F20F-7F32-C1F2-A118438F6D9B}"/>
              </a:ext>
              <a:ext uri="{C183D7F6-B498-43B3-948B-1728B52AA6E4}">
                <adec:decorative xmlns:adec="http://schemas.microsoft.com/office/drawing/2017/decorative" val="0"/>
              </a:ext>
            </a:extLst>
          </p:cNvPr>
          <p:cNvPicPr>
            <a:picLocks noChangeAspect="1"/>
          </p:cNvPicPr>
          <p:nvPr/>
        </p:nvPicPr>
        <p:blipFill>
          <a:blip r:embed="rId3">
            <a:alphaModFix amt="5000"/>
          </a:blip>
          <a:stretch>
            <a:fillRect/>
          </a:stretch>
        </p:blipFill>
        <p:spPr>
          <a:xfrm>
            <a:off x="1588" y="-1"/>
            <a:ext cx="12188826" cy="6858002"/>
          </a:xfrm>
          <a:prstGeom prst="rect">
            <a:avLst/>
          </a:prstGeom>
          <a:blipFill dpi="0" rotWithShape="1">
            <a:blip r:embed="rId4">
              <a:alphaModFix amt="5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pic>
      <p:pic>
        <p:nvPicPr>
          <p:cNvPr id="2" name="Picture 1">
            <a:extLst>
              <a:ext uri="{FF2B5EF4-FFF2-40B4-BE49-F238E27FC236}">
                <a16:creationId xmlns:a16="http://schemas.microsoft.com/office/drawing/2014/main" id="{27554064-2C88-0350-9DC5-EB5CBE3CA9FE}"/>
              </a:ext>
              <a:ext uri="{C183D7F6-B498-43B3-948B-1728B52AA6E4}">
                <adec:decorative xmlns:adec="http://schemas.microsoft.com/office/drawing/2017/decorative" val="1"/>
              </a:ext>
            </a:extLst>
          </p:cNvPr>
          <p:cNvPicPr>
            <a:picLocks noChangeAspect="1"/>
          </p:cNvPicPr>
          <p:nvPr/>
        </p:nvPicPr>
        <p:blipFill>
          <a:blip r:embed="rId3">
            <a:alphaModFix amt="47000"/>
          </a:blip>
          <a:stretch>
            <a:fillRect/>
          </a:stretch>
        </p:blipFill>
        <p:spPr>
          <a:xfrm>
            <a:off x="11302" y="0"/>
            <a:ext cx="12188825" cy="6858002"/>
          </a:xfrm>
          <a:prstGeom prst="rect">
            <a:avLst/>
          </a:prstGeom>
        </p:spPr>
      </p:pic>
      <p:sp>
        <p:nvSpPr>
          <p:cNvPr id="11" name="TextBox 10">
            <a:extLst>
              <a:ext uri="{FF2B5EF4-FFF2-40B4-BE49-F238E27FC236}">
                <a16:creationId xmlns:a16="http://schemas.microsoft.com/office/drawing/2014/main" id="{90C16268-3B94-83C1-1E1E-39C32D88C71B}"/>
              </a:ext>
            </a:extLst>
          </p:cNvPr>
          <p:cNvSpPr txBox="1"/>
          <p:nvPr/>
        </p:nvSpPr>
        <p:spPr>
          <a:xfrm>
            <a:off x="1109601" y="1264441"/>
            <a:ext cx="9992226" cy="830997"/>
          </a:xfrm>
          <a:prstGeom prst="rect">
            <a:avLst/>
          </a:prstGeom>
          <a:noFill/>
        </p:spPr>
        <p:txBody>
          <a:bodyPr wrap="square">
            <a:spAutoFit/>
          </a:bodyPr>
          <a:lstStyle/>
          <a:p>
            <a:pPr algn="ctr"/>
            <a:r>
              <a:rPr lang="en-US" sz="4800" dirty="0">
                <a:latin typeface="+mj-lt"/>
              </a:rPr>
              <a:t>Semantic Kernel is available in…</a:t>
            </a:r>
            <a:endParaRPr lang="en-US" sz="4800" u="sng" dirty="0">
              <a:latin typeface="+mj-lt"/>
            </a:endParaRPr>
          </a:p>
        </p:txBody>
      </p:sp>
      <p:sp>
        <p:nvSpPr>
          <p:cNvPr id="5" name="TextBox 4">
            <a:extLst>
              <a:ext uri="{FF2B5EF4-FFF2-40B4-BE49-F238E27FC236}">
                <a16:creationId xmlns:a16="http://schemas.microsoft.com/office/drawing/2014/main" id="{1CC1C97F-44C9-2CF2-898E-56D8932FDF46}"/>
              </a:ext>
            </a:extLst>
          </p:cNvPr>
          <p:cNvSpPr txBox="1"/>
          <p:nvPr/>
        </p:nvSpPr>
        <p:spPr>
          <a:xfrm>
            <a:off x="1238910" y="2691460"/>
            <a:ext cx="9992226" cy="2616101"/>
          </a:xfrm>
          <a:prstGeom prst="rect">
            <a:avLst/>
          </a:prstGeom>
          <a:noFill/>
        </p:spPr>
        <p:txBody>
          <a:bodyPr wrap="square">
            <a:spAutoFit/>
          </a:bodyPr>
          <a:lstStyle/>
          <a:p>
            <a:pPr algn="ctr">
              <a:spcAft>
                <a:spcPts val="1200"/>
              </a:spcAft>
            </a:pPr>
            <a:r>
              <a:rPr lang="en-US" sz="4800" dirty="0">
                <a:latin typeface="+mj-lt"/>
              </a:rPr>
              <a:t>C#</a:t>
            </a:r>
          </a:p>
          <a:p>
            <a:pPr algn="ctr">
              <a:spcAft>
                <a:spcPts val="1200"/>
              </a:spcAft>
            </a:pPr>
            <a:r>
              <a:rPr lang="en-US" sz="4800" dirty="0">
                <a:latin typeface="+mj-lt"/>
              </a:rPr>
              <a:t>Python</a:t>
            </a:r>
          </a:p>
          <a:p>
            <a:pPr algn="ctr">
              <a:spcAft>
                <a:spcPts val="1200"/>
              </a:spcAft>
            </a:pPr>
            <a:r>
              <a:rPr lang="en-US" sz="4800" dirty="0">
                <a:latin typeface="+mj-lt"/>
              </a:rPr>
              <a:t>Java </a:t>
            </a:r>
            <a:endParaRPr lang="en-US" sz="4800" dirty="0">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95C7A9B2-CC6D-5493-4D2F-6D87ADCB28EF}"/>
              </a:ext>
            </a:extLst>
          </p:cNvPr>
          <p:cNvSpPr txBox="1"/>
          <p:nvPr/>
        </p:nvSpPr>
        <p:spPr>
          <a:xfrm>
            <a:off x="2815483" y="5593559"/>
            <a:ext cx="6839080" cy="1200329"/>
          </a:xfrm>
          <a:prstGeom prst="rect">
            <a:avLst/>
          </a:prstGeom>
          <a:noFill/>
        </p:spPr>
        <p:txBody>
          <a:bodyPr wrap="square">
            <a:spAutoFit/>
          </a:bodyPr>
          <a:lstStyle/>
          <a:p>
            <a:pPr algn="ctr" defTabSz="3364871"/>
            <a:r>
              <a:rPr lang="en-US" sz="1800"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rPr>
              <a:t>Check out the </a:t>
            </a:r>
            <a:r>
              <a:rPr lang="en-US" sz="1800"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hlinkClick r:id="rId6"/>
              </a:rPr>
              <a:t>documentation</a:t>
            </a:r>
            <a:r>
              <a:rPr lang="en-US" sz="1800"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rPr>
              <a:t> for details on the features supported in each language</a:t>
            </a:r>
          </a:p>
          <a:p>
            <a:pPr algn="ctr" defTabSz="3364871"/>
            <a:endParaRPr lang="en-US"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endParaRPr>
          </a:p>
          <a:p>
            <a:pPr algn="ctr" defTabSz="3364871"/>
            <a:r>
              <a:rPr lang="en-US" sz="1800"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rPr>
              <a:t>Check </a:t>
            </a:r>
            <a:r>
              <a:rPr lang="en-US" sz="1800"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hlinkClick r:id="rId7"/>
              </a:rPr>
              <a:t>here</a:t>
            </a:r>
            <a:r>
              <a:rPr lang="en-US" sz="1800"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rPr>
              <a:t> for latest news on SK</a:t>
            </a:r>
            <a:endParaRPr lang="en-US"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4735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BE0EED0D-3E6C-A461-29C5-0EDF79082624}"/>
              </a:ext>
            </a:extLst>
          </p:cNvPr>
          <p:cNvSpPr>
            <a:spLocks noGrp="1"/>
          </p:cNvSpPr>
          <p:nvPr>
            <p:ph type="title" idx="4294967295"/>
          </p:nvPr>
        </p:nvSpPr>
        <p:spPr>
          <a:xfrm>
            <a:off x="3613151" y="-831850"/>
            <a:ext cx="8577262" cy="554037"/>
          </a:xfrm>
        </p:spPr>
        <p:txBody>
          <a:bodyPr/>
          <a:lstStyle/>
          <a:p>
            <a:r>
              <a:rPr lang="en-US"/>
              <a:t>Copilot definition</a:t>
            </a:r>
          </a:p>
        </p:txBody>
      </p:sp>
      <p:pic>
        <p:nvPicPr>
          <p:cNvPr id="4" name="Picture 3" descr="Dark Pattern: Wave">
            <a:extLst>
              <a:ext uri="{FF2B5EF4-FFF2-40B4-BE49-F238E27FC236}">
                <a16:creationId xmlns:a16="http://schemas.microsoft.com/office/drawing/2014/main" id="{CF960791-F20F-7F32-C1F2-A118438F6D9B}"/>
              </a:ext>
              <a:ext uri="{C183D7F6-B498-43B3-948B-1728B52AA6E4}">
                <adec:decorative xmlns:adec="http://schemas.microsoft.com/office/drawing/2017/decorative" val="0"/>
              </a:ext>
            </a:extLst>
          </p:cNvPr>
          <p:cNvPicPr>
            <a:picLocks noChangeAspect="1"/>
          </p:cNvPicPr>
          <p:nvPr/>
        </p:nvPicPr>
        <p:blipFill>
          <a:blip r:embed="rId3">
            <a:alphaModFix amt="5000"/>
          </a:blip>
          <a:stretch>
            <a:fillRect/>
          </a:stretch>
        </p:blipFill>
        <p:spPr>
          <a:xfrm>
            <a:off x="1588" y="-1"/>
            <a:ext cx="12188826" cy="6858002"/>
          </a:xfrm>
          <a:prstGeom prst="rect">
            <a:avLst/>
          </a:prstGeom>
          <a:blipFill dpi="0" rotWithShape="1">
            <a:blip r:embed="rId4">
              <a:alphaModFix amt="5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pic>
      <p:pic>
        <p:nvPicPr>
          <p:cNvPr id="2" name="Picture 1">
            <a:extLst>
              <a:ext uri="{FF2B5EF4-FFF2-40B4-BE49-F238E27FC236}">
                <a16:creationId xmlns:a16="http://schemas.microsoft.com/office/drawing/2014/main" id="{27554064-2C88-0350-9DC5-EB5CBE3CA9FE}"/>
              </a:ext>
              <a:ext uri="{C183D7F6-B498-43B3-948B-1728B52AA6E4}">
                <adec:decorative xmlns:adec="http://schemas.microsoft.com/office/drawing/2017/decorative" val="1"/>
              </a:ext>
            </a:extLst>
          </p:cNvPr>
          <p:cNvPicPr>
            <a:picLocks noChangeAspect="1"/>
          </p:cNvPicPr>
          <p:nvPr/>
        </p:nvPicPr>
        <p:blipFill>
          <a:blip r:embed="rId3">
            <a:alphaModFix amt="47000"/>
          </a:blip>
          <a:stretch>
            <a:fillRect/>
          </a:stretch>
        </p:blipFill>
        <p:spPr>
          <a:xfrm>
            <a:off x="11302" y="0"/>
            <a:ext cx="12188825" cy="6858002"/>
          </a:xfrm>
          <a:prstGeom prst="rect">
            <a:avLst/>
          </a:prstGeom>
        </p:spPr>
      </p:pic>
      <p:sp>
        <p:nvSpPr>
          <p:cNvPr id="50" name="TextBox 49">
            <a:extLst>
              <a:ext uri="{FF2B5EF4-FFF2-40B4-BE49-F238E27FC236}">
                <a16:creationId xmlns:a16="http://schemas.microsoft.com/office/drawing/2014/main" id="{9510BA69-3E58-769D-7602-72E0E8079545}"/>
              </a:ext>
            </a:extLst>
          </p:cNvPr>
          <p:cNvSpPr txBox="1"/>
          <p:nvPr/>
        </p:nvSpPr>
        <p:spPr>
          <a:xfrm>
            <a:off x="1099887" y="154370"/>
            <a:ext cx="9992226" cy="830997"/>
          </a:xfrm>
          <a:prstGeom prst="rect">
            <a:avLst/>
          </a:prstGeom>
          <a:noFill/>
        </p:spPr>
        <p:txBody>
          <a:bodyPr wrap="square">
            <a:spAutoFit/>
          </a:bodyPr>
          <a:lstStyle/>
          <a:p>
            <a:pPr algn="ctr"/>
            <a:r>
              <a:rPr lang="en-US" sz="4800" dirty="0">
                <a:latin typeface="+mj-lt"/>
              </a:rPr>
              <a:t>Semantic Kernel at a high-level</a:t>
            </a:r>
            <a:endParaRPr lang="en-US" sz="4800" u="sng" dirty="0">
              <a:latin typeface="+mj-lt"/>
            </a:endParaRPr>
          </a:p>
        </p:txBody>
      </p:sp>
      <p:pic>
        <p:nvPicPr>
          <p:cNvPr id="1036" name="Picture 1035" descr="A screenshot of a computer&#10;&#10;Description automatically generated">
            <a:extLst>
              <a:ext uri="{FF2B5EF4-FFF2-40B4-BE49-F238E27FC236}">
                <a16:creationId xmlns:a16="http://schemas.microsoft.com/office/drawing/2014/main" id="{42253F6F-BB51-26E0-C4ED-CBE571498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450" y="2227058"/>
            <a:ext cx="9992226" cy="4003618"/>
          </a:xfrm>
          <a:prstGeom prst="rect">
            <a:avLst/>
          </a:prstGeom>
        </p:spPr>
      </p:pic>
      <p:sp>
        <p:nvSpPr>
          <p:cNvPr id="5" name="TextBox 4">
            <a:extLst>
              <a:ext uri="{FF2B5EF4-FFF2-40B4-BE49-F238E27FC236}">
                <a16:creationId xmlns:a16="http://schemas.microsoft.com/office/drawing/2014/main" id="{3285AB0B-B92E-91A9-649C-61C459F1789E}"/>
              </a:ext>
            </a:extLst>
          </p:cNvPr>
          <p:cNvSpPr txBox="1"/>
          <p:nvPr/>
        </p:nvSpPr>
        <p:spPr>
          <a:xfrm>
            <a:off x="1735040" y="1328923"/>
            <a:ext cx="8602610" cy="435376"/>
          </a:xfrm>
          <a:prstGeom prst="rect">
            <a:avLst/>
          </a:prstGeom>
          <a:noFill/>
        </p:spPr>
        <p:txBody>
          <a:bodyPr wrap="square" lIns="0" tIns="0" rIns="0" bIns="0" rtlCol="0">
            <a:spAutoFit/>
          </a:bodyPr>
          <a:lstStyle/>
          <a:p>
            <a:pPr algn="ctr" defTabSz="3364871"/>
            <a:r>
              <a:rPr lang="en-US" sz="2829" dirty="0">
                <a:gradFill>
                  <a:gsLst>
                    <a:gs pos="575">
                      <a:srgbClr val="FFFFFF"/>
                    </a:gs>
                    <a:gs pos="10843">
                      <a:srgbClr val="FFFFFF"/>
                    </a:gs>
                  </a:gsLst>
                  <a:lin ang="2700000" scaled="0"/>
                </a:gradFill>
                <a:latin typeface="Segoe UI" panose="020B0502040204020203" pitchFamily="34" charset="0"/>
                <a:cs typeface="Segoe UI" panose="020B0502040204020203" pitchFamily="34" charset="0"/>
              </a:rPr>
              <a:t>How does Semantic Kernal Orchestrate AI?</a:t>
            </a:r>
          </a:p>
        </p:txBody>
      </p:sp>
    </p:spTree>
    <p:extLst>
      <p:ext uri="{BB962C8B-B14F-4D97-AF65-F5344CB8AC3E}">
        <p14:creationId xmlns:p14="http://schemas.microsoft.com/office/powerpoint/2010/main" val="294023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7 -4.07407E-6 L 2.08333E-7 0.11019 " pathEditMode="relative" rAng="0" ptsTypes="AA">
                                      <p:cBhvr>
                                        <p:cTn id="9" dur="700" spd="-100000" fill="hold"/>
                                        <p:tgtEl>
                                          <p:spTgt spid="5"/>
                                        </p:tgtEl>
                                        <p:attrNameLst>
                                          <p:attrName>ppt_x</p:attrName>
                                          <p:attrName>ppt_y</p:attrName>
                                        </p:attrNameLst>
                                      </p:cBhvr>
                                      <p:rCtr x="0" y="5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BDDAA-4F99-8D7B-8362-8D0D49A0994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5ECD93B-0438-CED3-83A4-03C37EF47836}"/>
              </a:ext>
            </a:extLst>
          </p:cNvPr>
          <p:cNvSpPr txBox="1"/>
          <p:nvPr/>
        </p:nvSpPr>
        <p:spPr>
          <a:xfrm>
            <a:off x="1015007" y="223917"/>
            <a:ext cx="9992226" cy="769441"/>
          </a:xfrm>
          <a:prstGeom prst="rect">
            <a:avLst/>
          </a:prstGeom>
          <a:noFill/>
        </p:spPr>
        <p:txBody>
          <a:bodyPr wrap="square">
            <a:spAutoFit/>
          </a:bodyPr>
          <a:lstStyle/>
          <a:p>
            <a:pPr algn="ctr"/>
            <a:r>
              <a:rPr lang="en-US" sz="4400" dirty="0">
                <a:latin typeface="+mj-lt"/>
              </a:rPr>
              <a:t>Understanding Kernel Pipeline/Chain</a:t>
            </a:r>
            <a:endParaRPr lang="en-US" sz="4400" u="sng" dirty="0">
              <a:latin typeface="+mj-lt"/>
            </a:endParaRPr>
          </a:p>
        </p:txBody>
      </p:sp>
      <p:graphicFrame>
        <p:nvGraphicFramePr>
          <p:cNvPr id="6" name="Table 5">
            <a:extLst>
              <a:ext uri="{FF2B5EF4-FFF2-40B4-BE49-F238E27FC236}">
                <a16:creationId xmlns:a16="http://schemas.microsoft.com/office/drawing/2014/main" id="{06AD7F63-5D68-869D-CF15-A7CF6BFF8452}"/>
              </a:ext>
            </a:extLst>
          </p:cNvPr>
          <p:cNvGraphicFramePr>
            <a:graphicFrameLocks noGrp="1"/>
          </p:cNvGraphicFramePr>
          <p:nvPr>
            <p:extLst>
              <p:ext uri="{D42A27DB-BD31-4B8C-83A1-F6EECF244321}">
                <p14:modId xmlns:p14="http://schemas.microsoft.com/office/powerpoint/2010/main" val="279931787"/>
              </p:ext>
            </p:extLst>
          </p:nvPr>
        </p:nvGraphicFramePr>
        <p:xfrm>
          <a:off x="428822" y="993357"/>
          <a:ext cx="11521439" cy="5640725"/>
        </p:xfrm>
        <a:graphic>
          <a:graphicData uri="http://schemas.openxmlformats.org/drawingml/2006/table">
            <a:tbl>
              <a:tblPr>
                <a:tableStyleId>{5940675A-B579-460E-94D1-54222C63F5DA}</a:tableStyleId>
              </a:tblPr>
              <a:tblGrid>
                <a:gridCol w="877299">
                  <a:extLst>
                    <a:ext uri="{9D8B030D-6E8A-4147-A177-3AD203B41FA5}">
                      <a16:colId xmlns:a16="http://schemas.microsoft.com/office/drawing/2014/main" val="1528103339"/>
                    </a:ext>
                  </a:extLst>
                </a:gridCol>
                <a:gridCol w="1819689">
                  <a:extLst>
                    <a:ext uri="{9D8B030D-6E8A-4147-A177-3AD203B41FA5}">
                      <a16:colId xmlns:a16="http://schemas.microsoft.com/office/drawing/2014/main" val="306598134"/>
                    </a:ext>
                  </a:extLst>
                </a:gridCol>
                <a:gridCol w="8824451">
                  <a:extLst>
                    <a:ext uri="{9D8B030D-6E8A-4147-A177-3AD203B41FA5}">
                      <a16:colId xmlns:a16="http://schemas.microsoft.com/office/drawing/2014/main" val="3249933815"/>
                    </a:ext>
                  </a:extLst>
                </a:gridCol>
              </a:tblGrid>
              <a:tr h="274358">
                <a:tc>
                  <a:txBody>
                    <a:bodyPr/>
                    <a:lstStyle/>
                    <a:p>
                      <a:r>
                        <a:rPr lang="en-US" sz="1400" b="1" dirty="0">
                          <a:solidFill>
                            <a:schemeClr val="tx1"/>
                          </a:solidFill>
                          <a:effectLst/>
                        </a:rPr>
                        <a:t>Step</a:t>
                      </a:r>
                      <a:endParaRPr lang="en-US" sz="1400" b="1" dirty="0">
                        <a:solidFill>
                          <a:schemeClr val="tx1"/>
                        </a:solidFill>
                        <a:effectLst/>
                        <a:latin typeface="var(--fontFamilyCustomFont1000, var(--fontFamilyBase))"/>
                      </a:endParaRPr>
                    </a:p>
                  </a:txBody>
                  <a:tcPr marL="6230" marR="12460" marT="6230" marB="6230" anchor="ctr">
                    <a:solidFill>
                      <a:srgbClr val="FF0066"/>
                    </a:solidFill>
                  </a:tcPr>
                </a:tc>
                <a:tc>
                  <a:txBody>
                    <a:bodyPr/>
                    <a:lstStyle/>
                    <a:p>
                      <a:r>
                        <a:rPr lang="en-US" sz="1400" b="1" dirty="0">
                          <a:solidFill>
                            <a:schemeClr val="tx1"/>
                          </a:solidFill>
                          <a:effectLst/>
                        </a:rPr>
                        <a:t>Component</a:t>
                      </a:r>
                      <a:endParaRPr lang="en-US" sz="1400" b="1" dirty="0">
                        <a:solidFill>
                          <a:schemeClr val="tx1"/>
                        </a:solidFill>
                        <a:effectLst/>
                        <a:latin typeface="var(--fontFamilyCustomFont1000, var(--fontFamilyBase))"/>
                      </a:endParaRPr>
                    </a:p>
                  </a:txBody>
                  <a:tcPr marL="6230" marR="12460" marT="6230" marB="6230" anchor="ctr">
                    <a:solidFill>
                      <a:srgbClr val="FF0066"/>
                    </a:solidFill>
                  </a:tcPr>
                </a:tc>
                <a:tc>
                  <a:txBody>
                    <a:bodyPr/>
                    <a:lstStyle/>
                    <a:p>
                      <a:r>
                        <a:rPr lang="en-US" sz="1400" b="1" dirty="0">
                          <a:solidFill>
                            <a:schemeClr val="tx1"/>
                          </a:solidFill>
                          <a:effectLst/>
                        </a:rPr>
                        <a:t>Description</a:t>
                      </a:r>
                      <a:endParaRPr lang="en-US" sz="1400" b="1" dirty="0">
                        <a:solidFill>
                          <a:schemeClr val="tx1"/>
                        </a:solidFill>
                        <a:effectLst/>
                        <a:latin typeface="var(--fontFamilyCustomFont1000, var(--fontFamilyBase))"/>
                      </a:endParaRPr>
                    </a:p>
                  </a:txBody>
                  <a:tcPr marL="6230" marR="12460" marT="6230" marB="6230" anchor="ctr">
                    <a:solidFill>
                      <a:srgbClr val="FF0066"/>
                    </a:solidFill>
                  </a:tcPr>
                </a:tc>
                <a:extLst>
                  <a:ext uri="{0D108BD9-81ED-4DB2-BD59-A6C34878D82A}">
                    <a16:rowId xmlns:a16="http://schemas.microsoft.com/office/drawing/2014/main" val="67211069"/>
                  </a:ext>
                </a:extLst>
              </a:tr>
              <a:tr h="379801">
                <a:tc>
                  <a:txBody>
                    <a:bodyPr/>
                    <a:lstStyle/>
                    <a:p>
                      <a:r>
                        <a:rPr lang="en-US" sz="1400" b="1" dirty="0">
                          <a:solidFill>
                            <a:schemeClr val="tx1"/>
                          </a:solidFill>
                          <a:effectLst/>
                        </a:rPr>
                        <a:t>1</a:t>
                      </a:r>
                      <a:endParaRPr lang="en-US" sz="1400" b="0" dirty="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Ask</a:t>
                      </a:r>
                      <a:endParaRPr lang="en-US" sz="1400" b="0" dirty="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It starts with a goal being sent to Semantic Kernel by either a user or developer.</a:t>
                      </a:r>
                      <a:endParaRPr lang="en-US" sz="1400" b="0" dirty="0">
                        <a:solidFill>
                          <a:schemeClr val="tx1"/>
                        </a:solidFill>
                        <a:effectLst/>
                        <a:latin typeface="var(--fontFamilyCustomFont800, var(--fontFamilyBase))"/>
                      </a:endParaRPr>
                    </a:p>
                  </a:txBody>
                  <a:tcPr marL="6230" marR="12460" marT="6230" marB="6230" anchor="ctr"/>
                </a:tc>
                <a:extLst>
                  <a:ext uri="{0D108BD9-81ED-4DB2-BD59-A6C34878D82A}">
                    <a16:rowId xmlns:a16="http://schemas.microsoft.com/office/drawing/2014/main" val="531226532"/>
                  </a:ext>
                </a:extLst>
              </a:tr>
              <a:tr h="830536">
                <a:tc>
                  <a:txBody>
                    <a:bodyPr/>
                    <a:lstStyle/>
                    <a:p>
                      <a:r>
                        <a:rPr lang="en-US" sz="1400" b="1">
                          <a:solidFill>
                            <a:schemeClr val="tx1"/>
                          </a:solidFill>
                          <a:effectLst/>
                        </a:rPr>
                        <a:t>2</a:t>
                      </a:r>
                      <a:endParaRPr lang="en-US" sz="1400" b="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Kernel</a:t>
                      </a:r>
                      <a:endParaRPr lang="en-US" sz="1400" b="0" dirty="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The </a:t>
                      </a:r>
                      <a:r>
                        <a:rPr lang="en-US" sz="1400" b="0" u="sng" dirty="0">
                          <a:solidFill>
                            <a:schemeClr val="tx1"/>
                          </a:solidFill>
                          <a:effectLst/>
                          <a:hlinkClick r:id="rId2">
                            <a:extLst>
                              <a:ext uri="{A12FA001-AC4F-418D-AE19-62706E023703}">
                                <ahyp:hlinkClr xmlns:ahyp="http://schemas.microsoft.com/office/drawing/2018/hyperlinkcolor" val="tx"/>
                              </a:ext>
                            </a:extLst>
                          </a:hlinkClick>
                        </a:rPr>
                        <a:t>kernel</a:t>
                      </a:r>
                      <a:r>
                        <a:rPr lang="en-US" sz="1400" b="0" dirty="0">
                          <a:solidFill>
                            <a:schemeClr val="tx1"/>
                          </a:solidFill>
                          <a:effectLst/>
                        </a:rPr>
                        <a:t> orchestrates a user's ask. To do so, the kernel runs a </a:t>
                      </a:r>
                      <a:r>
                        <a:rPr lang="en-US" sz="1400" b="0" u="sng" dirty="0">
                          <a:solidFill>
                            <a:schemeClr val="tx1"/>
                          </a:solidFill>
                          <a:effectLst/>
                          <a:hlinkClick r:id="rId3">
                            <a:extLst>
                              <a:ext uri="{A12FA001-AC4F-418D-AE19-62706E023703}">
                                <ahyp:hlinkClr xmlns:ahyp="http://schemas.microsoft.com/office/drawing/2018/hyperlinkcolor" val="tx"/>
                              </a:ext>
                            </a:extLst>
                          </a:hlinkClick>
                        </a:rPr>
                        <a:t>pipeline / chain</a:t>
                      </a:r>
                      <a:r>
                        <a:rPr lang="en-US" sz="1400" b="0" dirty="0">
                          <a:solidFill>
                            <a:schemeClr val="tx1"/>
                          </a:solidFill>
                          <a:effectLst/>
                        </a:rPr>
                        <a:t> that is defined by a developer. While the chain is run, a common context is provided by the kernel so data can be shared between functions.</a:t>
                      </a:r>
                      <a:endParaRPr lang="en-US" sz="1400" b="0" dirty="0">
                        <a:solidFill>
                          <a:schemeClr val="tx1"/>
                        </a:solidFill>
                        <a:effectLst/>
                        <a:latin typeface="var(--fontFamilyCustomFont800, var(--fontFamilyBase))"/>
                      </a:endParaRPr>
                    </a:p>
                  </a:txBody>
                  <a:tcPr marL="6230" marR="12460" marT="6230" marB="6230" anchor="ctr"/>
                </a:tc>
                <a:extLst>
                  <a:ext uri="{0D108BD9-81ED-4DB2-BD59-A6C34878D82A}">
                    <a16:rowId xmlns:a16="http://schemas.microsoft.com/office/drawing/2014/main" val="1686829761"/>
                  </a:ext>
                </a:extLst>
              </a:tr>
              <a:tr h="605171">
                <a:tc>
                  <a:txBody>
                    <a:bodyPr/>
                    <a:lstStyle/>
                    <a:p>
                      <a:r>
                        <a:rPr lang="en-US" sz="1400" b="1" dirty="0">
                          <a:solidFill>
                            <a:schemeClr val="tx1"/>
                          </a:solidFill>
                          <a:effectLst/>
                        </a:rPr>
                        <a:t>2.1</a:t>
                      </a:r>
                      <a:endParaRPr lang="en-US" sz="1400" b="0" dirty="0">
                        <a:solidFill>
                          <a:schemeClr val="tx1"/>
                        </a:solidFill>
                        <a:effectLst/>
                        <a:latin typeface="var(--fontFamilyCustomFont800, var(--fontFamilyBase))"/>
                      </a:endParaRPr>
                    </a:p>
                  </a:txBody>
                  <a:tcPr marL="6230" marR="12460" marT="6230" marB="6230" anchor="ctr"/>
                </a:tc>
                <a:tc>
                  <a:txBody>
                    <a:bodyPr/>
                    <a:lstStyle/>
                    <a:p>
                      <a:r>
                        <a:rPr lang="en-US" sz="1400" b="0">
                          <a:solidFill>
                            <a:schemeClr val="tx1"/>
                          </a:solidFill>
                          <a:effectLst/>
                        </a:rPr>
                        <a:t>Memories</a:t>
                      </a:r>
                      <a:endParaRPr lang="en-US" sz="1400" b="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With a specialized plugin, a developer can recall and store context in vector databases. This allows developers to simulate </a:t>
                      </a:r>
                      <a:r>
                        <a:rPr lang="en-US" sz="1400" b="0" u="sng" dirty="0">
                          <a:solidFill>
                            <a:schemeClr val="tx1"/>
                          </a:solidFill>
                          <a:effectLst/>
                          <a:hlinkClick r:id="rId4">
                            <a:extLst>
                              <a:ext uri="{A12FA001-AC4F-418D-AE19-62706E023703}">
                                <ahyp:hlinkClr xmlns:ahyp="http://schemas.microsoft.com/office/drawing/2018/hyperlinkcolor" val="tx"/>
                              </a:ext>
                            </a:extLst>
                          </a:hlinkClick>
                        </a:rPr>
                        <a:t>memory</a:t>
                      </a:r>
                      <a:r>
                        <a:rPr lang="en-US" sz="1400" b="0" dirty="0">
                          <a:solidFill>
                            <a:schemeClr val="tx1"/>
                          </a:solidFill>
                          <a:effectLst/>
                        </a:rPr>
                        <a:t> within their AI apps.</a:t>
                      </a:r>
                      <a:endParaRPr lang="en-US" sz="1400" b="0" dirty="0">
                        <a:solidFill>
                          <a:schemeClr val="tx1"/>
                        </a:solidFill>
                        <a:effectLst/>
                        <a:latin typeface="var(--fontFamilyCustomFont800, var(--fontFamilyBase))"/>
                      </a:endParaRPr>
                    </a:p>
                  </a:txBody>
                  <a:tcPr marL="6230" marR="12460" marT="6230" marB="6230" anchor="ctr"/>
                </a:tc>
                <a:extLst>
                  <a:ext uri="{0D108BD9-81ED-4DB2-BD59-A6C34878D82A}">
                    <a16:rowId xmlns:a16="http://schemas.microsoft.com/office/drawing/2014/main" val="418299169"/>
                  </a:ext>
                </a:extLst>
              </a:tr>
              <a:tr h="1168584">
                <a:tc>
                  <a:txBody>
                    <a:bodyPr/>
                    <a:lstStyle/>
                    <a:p>
                      <a:r>
                        <a:rPr lang="en-US" sz="1400" b="1">
                          <a:solidFill>
                            <a:schemeClr val="tx1"/>
                          </a:solidFill>
                          <a:effectLst/>
                        </a:rPr>
                        <a:t>2.2</a:t>
                      </a:r>
                      <a:endParaRPr lang="en-US" sz="1400" b="0">
                        <a:solidFill>
                          <a:schemeClr val="tx1"/>
                        </a:solidFill>
                        <a:effectLst/>
                        <a:latin typeface="var(--fontFamilyCustomFont800, var(--fontFamilyBase))"/>
                      </a:endParaRPr>
                    </a:p>
                  </a:txBody>
                  <a:tcPr marL="6230" marR="12460" marT="6230" marB="6230" anchor="ctr"/>
                </a:tc>
                <a:tc>
                  <a:txBody>
                    <a:bodyPr/>
                    <a:lstStyle/>
                    <a:p>
                      <a:r>
                        <a:rPr lang="en-US" sz="1400" b="0">
                          <a:solidFill>
                            <a:schemeClr val="tx1"/>
                          </a:solidFill>
                          <a:effectLst/>
                        </a:rPr>
                        <a:t>Planner</a:t>
                      </a:r>
                      <a:endParaRPr lang="en-US" sz="1400" b="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Developers can ask Semantic Kernel to auto create chains to address novel needs for a user. </a:t>
                      </a:r>
                      <a:r>
                        <a:rPr lang="en-US" sz="1400" b="0" u="sng" dirty="0">
                          <a:solidFill>
                            <a:schemeClr val="tx1"/>
                          </a:solidFill>
                          <a:effectLst/>
                          <a:hlinkClick r:id="rId5">
                            <a:extLst>
                              <a:ext uri="{A12FA001-AC4F-418D-AE19-62706E023703}">
                                <ahyp:hlinkClr xmlns:ahyp="http://schemas.microsoft.com/office/drawing/2018/hyperlinkcolor" val="tx"/>
                              </a:ext>
                            </a:extLst>
                          </a:hlinkClick>
                        </a:rPr>
                        <a:t>Planner</a:t>
                      </a:r>
                      <a:r>
                        <a:rPr lang="en-US" sz="1400" b="0" dirty="0">
                          <a:solidFill>
                            <a:schemeClr val="tx1"/>
                          </a:solidFill>
                          <a:effectLst/>
                        </a:rPr>
                        <a:t> achieves this by mixing-and-matching plugins that have already been loaded into the kernel to create additional steps. This is similar to how ChatGPT, Bing, and Microsoft 365 Copilot combines plugins together in their experiences.</a:t>
                      </a:r>
                      <a:endParaRPr lang="en-US" sz="1400" b="0" dirty="0">
                        <a:solidFill>
                          <a:schemeClr val="tx1"/>
                        </a:solidFill>
                        <a:effectLst/>
                        <a:latin typeface="var(--fontFamilyCustomFont800, var(--fontFamilyBase))"/>
                      </a:endParaRPr>
                    </a:p>
                  </a:txBody>
                  <a:tcPr marL="6230" marR="12460" marT="6230" marB="6230" anchor="ctr"/>
                </a:tc>
                <a:extLst>
                  <a:ext uri="{0D108BD9-81ED-4DB2-BD59-A6C34878D82A}">
                    <a16:rowId xmlns:a16="http://schemas.microsoft.com/office/drawing/2014/main" val="2520420954"/>
                  </a:ext>
                </a:extLst>
              </a:tr>
              <a:tr h="792796">
                <a:tc>
                  <a:txBody>
                    <a:bodyPr/>
                    <a:lstStyle/>
                    <a:p>
                      <a:r>
                        <a:rPr lang="en-US" sz="1400" b="1">
                          <a:solidFill>
                            <a:schemeClr val="tx1"/>
                          </a:solidFill>
                          <a:effectLst/>
                        </a:rPr>
                        <a:t>2.3</a:t>
                      </a:r>
                      <a:endParaRPr lang="en-US" sz="1400" b="0">
                        <a:solidFill>
                          <a:schemeClr val="tx1"/>
                        </a:solidFill>
                        <a:effectLst/>
                        <a:latin typeface="var(--fontFamilyCustomFont800, var(--fontFamilyBase))"/>
                      </a:endParaRPr>
                    </a:p>
                  </a:txBody>
                  <a:tcPr marL="6230" marR="12460" marT="6230" marB="6230" anchor="ctr"/>
                </a:tc>
                <a:tc>
                  <a:txBody>
                    <a:bodyPr/>
                    <a:lstStyle/>
                    <a:p>
                      <a:r>
                        <a:rPr lang="en-US" sz="1400" b="0">
                          <a:solidFill>
                            <a:schemeClr val="tx1"/>
                          </a:solidFill>
                          <a:effectLst/>
                        </a:rPr>
                        <a:t>Connectors</a:t>
                      </a:r>
                      <a:endParaRPr lang="en-US" sz="1400" b="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To get additional data or to perform autonomous actions, you can use out-of-the-box plugins like the Microsoft Graph Connector kit or create a custom connector to provide data to your own services.</a:t>
                      </a:r>
                      <a:endParaRPr lang="en-US" sz="1400" b="0" dirty="0">
                        <a:solidFill>
                          <a:schemeClr val="tx1"/>
                        </a:solidFill>
                        <a:effectLst/>
                        <a:latin typeface="var(--fontFamilyCustomFont800, var(--fontFamilyBase))"/>
                      </a:endParaRPr>
                    </a:p>
                  </a:txBody>
                  <a:tcPr marL="6230" marR="12460" marT="6230" marB="6230" anchor="ctr"/>
                </a:tc>
                <a:extLst>
                  <a:ext uri="{0D108BD9-81ED-4DB2-BD59-A6C34878D82A}">
                    <a16:rowId xmlns:a16="http://schemas.microsoft.com/office/drawing/2014/main" val="2693235152"/>
                  </a:ext>
                </a:extLst>
              </a:tr>
              <a:tr h="1055902">
                <a:tc>
                  <a:txBody>
                    <a:bodyPr/>
                    <a:lstStyle/>
                    <a:p>
                      <a:r>
                        <a:rPr lang="en-US" sz="1400" b="1">
                          <a:solidFill>
                            <a:schemeClr val="tx1"/>
                          </a:solidFill>
                          <a:effectLst/>
                        </a:rPr>
                        <a:t>2.4</a:t>
                      </a:r>
                      <a:endParaRPr lang="en-US" sz="1400" b="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Custom plugins</a:t>
                      </a:r>
                      <a:endParaRPr lang="en-US" sz="1400" b="0" dirty="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As a developer, you can create custom plugins that run inside of Semantic Kernel. These plugins can consist of either LLM prompts (semantic functions) or native C# or Python code (native function). This allows you to add new AI capabilities and integrate your existing apps and services into Semantic Kernel.</a:t>
                      </a:r>
                      <a:endParaRPr lang="en-US" sz="1400" b="0" dirty="0">
                        <a:solidFill>
                          <a:schemeClr val="tx1"/>
                        </a:solidFill>
                        <a:effectLst/>
                        <a:latin typeface="var(--fontFamilyCustomFont800, var(--fontFamilyBase))"/>
                      </a:endParaRPr>
                    </a:p>
                  </a:txBody>
                  <a:tcPr marL="6230" marR="12460" marT="6230" marB="6230" anchor="ctr"/>
                </a:tc>
                <a:extLst>
                  <a:ext uri="{0D108BD9-81ED-4DB2-BD59-A6C34878D82A}">
                    <a16:rowId xmlns:a16="http://schemas.microsoft.com/office/drawing/2014/main" val="139660579"/>
                  </a:ext>
                </a:extLst>
              </a:tr>
              <a:tr h="533577">
                <a:tc>
                  <a:txBody>
                    <a:bodyPr/>
                    <a:lstStyle/>
                    <a:p>
                      <a:r>
                        <a:rPr lang="en-US" sz="1400" b="1">
                          <a:solidFill>
                            <a:schemeClr val="tx1"/>
                          </a:solidFill>
                          <a:effectLst/>
                        </a:rPr>
                        <a:t>3</a:t>
                      </a:r>
                      <a:endParaRPr lang="en-US" sz="1400" b="0">
                        <a:solidFill>
                          <a:schemeClr val="tx1"/>
                        </a:solidFill>
                        <a:effectLst/>
                        <a:latin typeface="var(--fontFamilyCustomFont800, var(--fontFamilyBase))"/>
                      </a:endParaRPr>
                    </a:p>
                  </a:txBody>
                  <a:tcPr marL="6230" marR="12460" marT="6230" marB="6230" anchor="ctr"/>
                </a:tc>
                <a:tc>
                  <a:txBody>
                    <a:bodyPr/>
                    <a:lstStyle/>
                    <a:p>
                      <a:r>
                        <a:rPr lang="en-US" sz="1400" b="0">
                          <a:solidFill>
                            <a:schemeClr val="tx1"/>
                          </a:solidFill>
                          <a:effectLst/>
                        </a:rPr>
                        <a:t>Response</a:t>
                      </a:r>
                      <a:endParaRPr lang="en-US" sz="1400" b="0">
                        <a:solidFill>
                          <a:schemeClr val="tx1"/>
                        </a:solidFill>
                        <a:effectLst/>
                        <a:latin typeface="var(--fontFamilyCustomFont800, var(--fontFamilyBase))"/>
                      </a:endParaRPr>
                    </a:p>
                  </a:txBody>
                  <a:tcPr marL="6230" marR="12460" marT="6230" marB="6230" anchor="ctr"/>
                </a:tc>
                <a:tc>
                  <a:txBody>
                    <a:bodyPr/>
                    <a:lstStyle/>
                    <a:p>
                      <a:r>
                        <a:rPr lang="en-US" sz="1400" b="0" dirty="0">
                          <a:solidFill>
                            <a:schemeClr val="tx1"/>
                          </a:solidFill>
                          <a:effectLst/>
                        </a:rPr>
                        <a:t>Once the kernel is done, you can send the response back to the user to let them know the process is complete.</a:t>
                      </a:r>
                      <a:endParaRPr lang="en-US" sz="1400" b="0" dirty="0">
                        <a:solidFill>
                          <a:schemeClr val="tx1"/>
                        </a:solidFill>
                        <a:effectLst/>
                        <a:latin typeface="var(--fontFamilyCustomFont800, var(--fontFamilyBase))"/>
                      </a:endParaRPr>
                    </a:p>
                  </a:txBody>
                  <a:tcPr marL="6230" marR="12460" marT="6230" marB="6230" anchor="ctr"/>
                </a:tc>
                <a:extLst>
                  <a:ext uri="{0D108BD9-81ED-4DB2-BD59-A6C34878D82A}">
                    <a16:rowId xmlns:a16="http://schemas.microsoft.com/office/drawing/2014/main" val="1759879532"/>
                  </a:ext>
                </a:extLst>
              </a:tr>
            </a:tbl>
          </a:graphicData>
        </a:graphic>
      </p:graphicFrame>
    </p:spTree>
    <p:extLst>
      <p:ext uri="{BB962C8B-B14F-4D97-AF65-F5344CB8AC3E}">
        <p14:creationId xmlns:p14="http://schemas.microsoft.com/office/powerpoint/2010/main" val="4489363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11E2A"/>
        </a:solidFill>
        <a:effectLst/>
      </p:bgPr>
    </p:bg>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BE0EED0D-3E6C-A461-29C5-0EDF79082624}"/>
              </a:ext>
            </a:extLst>
          </p:cNvPr>
          <p:cNvSpPr>
            <a:spLocks noGrp="1"/>
          </p:cNvSpPr>
          <p:nvPr>
            <p:ph type="title" idx="4294967295"/>
          </p:nvPr>
        </p:nvSpPr>
        <p:spPr>
          <a:xfrm>
            <a:off x="3613151" y="-831850"/>
            <a:ext cx="8577262" cy="554037"/>
          </a:xfrm>
        </p:spPr>
        <p:txBody>
          <a:bodyPr/>
          <a:lstStyle/>
          <a:p>
            <a:r>
              <a:rPr lang="en-US"/>
              <a:t>Copilot definition</a:t>
            </a:r>
          </a:p>
        </p:txBody>
      </p:sp>
      <p:sp>
        <p:nvSpPr>
          <p:cNvPr id="11" name="TextBox 10">
            <a:extLst>
              <a:ext uri="{FF2B5EF4-FFF2-40B4-BE49-F238E27FC236}">
                <a16:creationId xmlns:a16="http://schemas.microsoft.com/office/drawing/2014/main" id="{90C16268-3B94-83C1-1E1E-39C32D88C71B}"/>
              </a:ext>
            </a:extLst>
          </p:cNvPr>
          <p:cNvSpPr txBox="1"/>
          <p:nvPr/>
        </p:nvSpPr>
        <p:spPr>
          <a:xfrm>
            <a:off x="1346084" y="2644170"/>
            <a:ext cx="9992226"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FFFFFF"/>
                </a:solidFill>
                <a:effectLst/>
                <a:uLnTx/>
                <a:uFillTx/>
                <a:latin typeface="Segoe UI Semibold"/>
                <a:ea typeface="+mn-ea"/>
                <a:cs typeface="+mn-cs"/>
              </a:rPr>
              <a:t>How do you actually</a:t>
            </a:r>
            <a:br>
              <a:rPr kumimoji="0" lang="en-US" sz="4800" b="0" i="0" u="none" strike="noStrike" kern="1200" cap="none" spc="0" normalizeH="0" baseline="0" noProof="0">
                <a:ln>
                  <a:noFill/>
                </a:ln>
                <a:solidFill>
                  <a:srgbClr val="FFFFFF"/>
                </a:solidFill>
                <a:effectLst/>
                <a:uLnTx/>
                <a:uFillTx/>
                <a:latin typeface="Segoe UI Semibold"/>
                <a:ea typeface="+mn-ea"/>
                <a:cs typeface="+mn-cs"/>
              </a:rPr>
            </a:br>
            <a:r>
              <a:rPr kumimoji="0" lang="en-US" sz="4800" b="0" i="0" u="none" strike="noStrike" kern="1200" cap="none" spc="0" normalizeH="0" baseline="0" noProof="0">
                <a:ln>
                  <a:noFill/>
                </a:ln>
                <a:solidFill>
                  <a:srgbClr val="FFFFFF"/>
                </a:solidFill>
                <a:effectLst/>
                <a:uLnTx/>
                <a:uFillTx/>
                <a:latin typeface="Segoe UI Semibold"/>
                <a:ea typeface="+mn-ea"/>
                <a:cs typeface="+mn-cs"/>
              </a:rPr>
              <a:t>develop with Semantic Kernel?</a:t>
            </a:r>
            <a:endParaRPr kumimoji="0" lang="en-US" sz="4800" b="0" i="0" u="sng"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6335288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D4620C9-BBFF-0612-F2A8-A61DB7A7298F}"/>
              </a:ext>
            </a:extLst>
          </p:cNvPr>
          <p:cNvSpPr txBox="1"/>
          <p:nvPr/>
        </p:nvSpPr>
        <p:spPr>
          <a:xfrm>
            <a:off x="657885" y="2335368"/>
            <a:ext cx="10876230" cy="646331"/>
          </a:xfrm>
          <a:prstGeom prst="rect">
            <a:avLst/>
          </a:prstGeom>
          <a:noFill/>
        </p:spPr>
        <p:txBody>
          <a:bodyPr wrap="square">
            <a:spAutoFit/>
          </a:bodyPr>
          <a:lstStyle/>
          <a:p>
            <a:pPr algn="ctr"/>
            <a:r>
              <a:rPr lang="en-US" sz="3600">
                <a:latin typeface="+mj-lt"/>
              </a:rPr>
              <a:t>It all starts with understanding 3 key things…</a:t>
            </a:r>
            <a:endParaRPr lang="en-US" sz="3600" u="sng">
              <a:latin typeface="+mj-lt"/>
            </a:endParaRPr>
          </a:p>
        </p:txBody>
      </p:sp>
      <p:grpSp>
        <p:nvGrpSpPr>
          <p:cNvPr id="2" name="Group 1">
            <a:extLst>
              <a:ext uri="{FF2B5EF4-FFF2-40B4-BE49-F238E27FC236}">
                <a16:creationId xmlns:a16="http://schemas.microsoft.com/office/drawing/2014/main" id="{3EF6CE58-D9B2-BBAB-63B9-EF0E9D8DEFFE}"/>
              </a:ext>
            </a:extLst>
          </p:cNvPr>
          <p:cNvGrpSpPr/>
          <p:nvPr/>
        </p:nvGrpSpPr>
        <p:grpSpPr>
          <a:xfrm>
            <a:off x="1527028" y="3429211"/>
            <a:ext cx="2788468" cy="781037"/>
            <a:chOff x="1527028" y="3429211"/>
            <a:chExt cx="2788468" cy="781037"/>
          </a:xfrm>
        </p:grpSpPr>
        <p:sp>
          <p:nvSpPr>
            <p:cNvPr id="8" name="Rectangle: Rounded Corners 5">
              <a:extLst>
                <a:ext uri="{FF2B5EF4-FFF2-40B4-BE49-F238E27FC236}">
                  <a16:creationId xmlns:a16="http://schemas.microsoft.com/office/drawing/2014/main" id="{8511ED34-EE0D-8674-A184-DA5CE441CC40}"/>
                </a:ext>
              </a:extLst>
            </p:cNvPr>
            <p:cNvSpPr/>
            <p:nvPr/>
          </p:nvSpPr>
          <p:spPr bwMode="auto">
            <a:xfrm>
              <a:off x="1527028" y="3429211"/>
              <a:ext cx="2788468" cy="781037"/>
            </a:xfrm>
            <a:prstGeom prst="roundRect">
              <a:avLst>
                <a:gd name="adj" fmla="val 50000"/>
              </a:avLst>
            </a:prstGeom>
            <a:solidFill>
              <a:schemeClr val="tx1"/>
            </a:solidFill>
            <a:effectLst>
              <a:outerShdw blurRad="63500" dist="127000" dir="2700000" algn="tl" rotWithShape="0">
                <a:prstClr val="black">
                  <a:alpha val="10000"/>
                </a:prstClr>
              </a:outerShdw>
            </a:effectLst>
          </p:spPr>
          <p:txBody>
            <a:bodyPr wrap="square" lIns="822960" tIns="18289" rIns="0" bIns="44087" rtlCol="0" anchor="ctr" anchorCtr="0">
              <a:spAutoFit/>
            </a:bodyPr>
            <a:lstStyle/>
            <a:p>
              <a:pPr marL="0" marR="0" lvl="0" indent="0" defTabSz="3364871" rtl="0" eaLnBrk="1" fontAlgn="auto" latinLnBrk="0" hangingPunct="1">
                <a:lnSpc>
                  <a:spcPct val="100000"/>
                </a:lnSpc>
                <a:spcBef>
                  <a:spcPts val="0"/>
                </a:spcBef>
                <a:spcAft>
                  <a:spcPts val="0"/>
                </a:spcAft>
                <a:buClrTx/>
                <a:buSzTx/>
                <a:buFontTx/>
                <a:buNone/>
                <a:tabLst/>
                <a:defRPr/>
              </a:pPr>
              <a:r>
                <a:rPr lang="en-US" sz="3200">
                  <a:ln w="3175">
                    <a:noFill/>
                  </a:ln>
                  <a:gradFill>
                    <a:gsLst>
                      <a:gs pos="67893">
                        <a:srgbClr val="000000"/>
                      </a:gs>
                      <a:gs pos="40000">
                        <a:srgbClr val="000000"/>
                      </a:gs>
                    </a:gsLst>
                    <a:path path="circle">
                      <a:fillToRect l="100000" t="100000"/>
                    </a:path>
                  </a:gradFill>
                  <a:latin typeface="Segoe UI Variable Display Semibold" pitchFamily="2" charset="0"/>
                </a:rPr>
                <a:t>Plugins</a:t>
              </a:r>
              <a:endParaRPr kumimoji="0" lang="en-US" sz="3200" b="0" i="0" u="none" strike="noStrike" kern="1200" cap="none" spc="0" normalizeH="0" baseline="0" noProof="0">
                <a:ln w="3175">
                  <a:noFill/>
                </a:ln>
                <a:gradFill>
                  <a:gsLst>
                    <a:gs pos="67893">
                      <a:srgbClr val="000000"/>
                    </a:gs>
                    <a:gs pos="40000">
                      <a:srgbClr val="000000"/>
                    </a:gs>
                  </a:gsLst>
                  <a:path path="circle">
                    <a:fillToRect l="100000" t="100000"/>
                  </a:path>
                </a:gradFill>
                <a:effectLst/>
                <a:uLnTx/>
                <a:uFillTx/>
                <a:latin typeface="Segoe UI Variable Display Semibold" pitchFamily="2" charset="0"/>
              </a:endParaRPr>
            </a:p>
          </p:txBody>
        </p:sp>
        <p:sp>
          <p:nvSpPr>
            <p:cNvPr id="15" name="Oval 14">
              <a:extLst>
                <a:ext uri="{FF2B5EF4-FFF2-40B4-BE49-F238E27FC236}">
                  <a16:creationId xmlns:a16="http://schemas.microsoft.com/office/drawing/2014/main" id="{B4CE17F4-A1E8-551A-5AC6-9A04DC9E6670}"/>
                </a:ext>
              </a:extLst>
            </p:cNvPr>
            <p:cNvSpPr/>
            <p:nvPr/>
          </p:nvSpPr>
          <p:spPr>
            <a:xfrm>
              <a:off x="1608510" y="3493805"/>
              <a:ext cx="651850" cy="651850"/>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mj-lt"/>
                </a:rPr>
                <a:t>1</a:t>
              </a:r>
            </a:p>
          </p:txBody>
        </p:sp>
      </p:grpSp>
      <p:grpSp>
        <p:nvGrpSpPr>
          <p:cNvPr id="3" name="Group 2">
            <a:extLst>
              <a:ext uri="{FF2B5EF4-FFF2-40B4-BE49-F238E27FC236}">
                <a16:creationId xmlns:a16="http://schemas.microsoft.com/office/drawing/2014/main" id="{C16C8978-6795-3C59-AC57-0B4B8CE3B2B3}"/>
              </a:ext>
            </a:extLst>
          </p:cNvPr>
          <p:cNvGrpSpPr/>
          <p:nvPr/>
        </p:nvGrpSpPr>
        <p:grpSpPr>
          <a:xfrm>
            <a:off x="4555449" y="3429211"/>
            <a:ext cx="2993686" cy="781037"/>
            <a:chOff x="4555449" y="3429211"/>
            <a:chExt cx="2993686" cy="781037"/>
          </a:xfrm>
        </p:grpSpPr>
        <p:sp>
          <p:nvSpPr>
            <p:cNvPr id="9" name="Rectangle: Rounded Corners 5">
              <a:extLst>
                <a:ext uri="{FF2B5EF4-FFF2-40B4-BE49-F238E27FC236}">
                  <a16:creationId xmlns:a16="http://schemas.microsoft.com/office/drawing/2014/main" id="{5C663B96-A71F-7C6C-2B32-AD321CA738DA}"/>
                </a:ext>
              </a:extLst>
            </p:cNvPr>
            <p:cNvSpPr/>
            <p:nvPr/>
          </p:nvSpPr>
          <p:spPr bwMode="auto">
            <a:xfrm>
              <a:off x="4555449" y="3429211"/>
              <a:ext cx="2993686" cy="781037"/>
            </a:xfrm>
            <a:prstGeom prst="roundRect">
              <a:avLst>
                <a:gd name="adj" fmla="val 50000"/>
              </a:avLst>
            </a:prstGeom>
            <a:solidFill>
              <a:schemeClr val="tx1"/>
            </a:solidFill>
            <a:effectLst>
              <a:outerShdw blurRad="63500" dist="127000" dir="2700000" algn="tl" rotWithShape="0">
                <a:prstClr val="black">
                  <a:alpha val="10000"/>
                </a:prstClr>
              </a:outerShdw>
            </a:effectLst>
          </p:spPr>
          <p:txBody>
            <a:bodyPr wrap="square" lIns="822960" tIns="18289" rIns="0" bIns="44087" rtlCol="0" anchor="ctr" anchorCtr="0">
              <a:spAutoFit/>
            </a:bodyPr>
            <a:lstStyle/>
            <a:p>
              <a:pPr marL="0" marR="0" lvl="0" indent="0" defTabSz="3364871" rtl="0" eaLnBrk="1" fontAlgn="auto" latinLnBrk="0" hangingPunct="1">
                <a:lnSpc>
                  <a:spcPct val="100000"/>
                </a:lnSpc>
                <a:spcBef>
                  <a:spcPts val="0"/>
                </a:spcBef>
                <a:spcAft>
                  <a:spcPts val="0"/>
                </a:spcAft>
                <a:buClrTx/>
                <a:buSzTx/>
                <a:buFontTx/>
                <a:buNone/>
                <a:tabLst/>
                <a:defRPr/>
              </a:pPr>
              <a:r>
                <a:rPr lang="en-US" sz="3200" noProof="0">
                  <a:ln w="3175">
                    <a:noFill/>
                  </a:ln>
                  <a:gradFill>
                    <a:gsLst>
                      <a:gs pos="67893">
                        <a:srgbClr val="000000"/>
                      </a:gs>
                      <a:gs pos="40000">
                        <a:srgbClr val="000000"/>
                      </a:gs>
                    </a:gsLst>
                    <a:path path="circle">
                      <a:fillToRect l="100000" t="100000"/>
                    </a:path>
                  </a:gradFill>
                  <a:latin typeface="Segoe UI Variable Display Semibold" pitchFamily="2" charset="0"/>
                </a:rPr>
                <a:t>Planners</a:t>
              </a:r>
              <a:endParaRPr kumimoji="0" lang="en-US" sz="3200" b="0" i="0" u="none" strike="noStrike" kern="1200" cap="none" spc="0" normalizeH="0" baseline="0" noProof="0">
                <a:ln w="3175">
                  <a:noFill/>
                </a:ln>
                <a:gradFill>
                  <a:gsLst>
                    <a:gs pos="67893">
                      <a:srgbClr val="000000"/>
                    </a:gs>
                    <a:gs pos="40000">
                      <a:srgbClr val="000000"/>
                    </a:gs>
                  </a:gsLst>
                  <a:path path="circle">
                    <a:fillToRect l="100000" t="100000"/>
                  </a:path>
                </a:gradFill>
                <a:effectLst/>
                <a:uLnTx/>
                <a:uFillTx/>
                <a:latin typeface="Segoe UI Variable Display Semibold" pitchFamily="2" charset="0"/>
              </a:endParaRPr>
            </a:p>
          </p:txBody>
        </p:sp>
        <p:sp>
          <p:nvSpPr>
            <p:cNvPr id="16" name="Oval 15">
              <a:extLst>
                <a:ext uri="{FF2B5EF4-FFF2-40B4-BE49-F238E27FC236}">
                  <a16:creationId xmlns:a16="http://schemas.microsoft.com/office/drawing/2014/main" id="{9B83792C-F08D-6D52-1B26-2600F7536B25}"/>
                </a:ext>
              </a:extLst>
            </p:cNvPr>
            <p:cNvSpPr/>
            <p:nvPr/>
          </p:nvSpPr>
          <p:spPr>
            <a:xfrm>
              <a:off x="4639913" y="3493805"/>
              <a:ext cx="651850" cy="651850"/>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mj-lt"/>
                </a:rPr>
                <a:t>2</a:t>
              </a:r>
            </a:p>
          </p:txBody>
        </p:sp>
      </p:grpSp>
      <p:grpSp>
        <p:nvGrpSpPr>
          <p:cNvPr id="4" name="Group 3">
            <a:extLst>
              <a:ext uri="{FF2B5EF4-FFF2-40B4-BE49-F238E27FC236}">
                <a16:creationId xmlns:a16="http://schemas.microsoft.com/office/drawing/2014/main" id="{76687FAB-DDF3-071D-D53A-A4C5A34DFBC9}"/>
              </a:ext>
            </a:extLst>
          </p:cNvPr>
          <p:cNvGrpSpPr/>
          <p:nvPr/>
        </p:nvGrpSpPr>
        <p:grpSpPr>
          <a:xfrm>
            <a:off x="7826079" y="3429211"/>
            <a:ext cx="3078185" cy="781037"/>
            <a:chOff x="7826079" y="3429211"/>
            <a:chExt cx="3078185" cy="781037"/>
          </a:xfrm>
        </p:grpSpPr>
        <p:sp>
          <p:nvSpPr>
            <p:cNvPr id="10" name="Rectangle: Rounded Corners 5">
              <a:extLst>
                <a:ext uri="{FF2B5EF4-FFF2-40B4-BE49-F238E27FC236}">
                  <a16:creationId xmlns:a16="http://schemas.microsoft.com/office/drawing/2014/main" id="{AA63A336-55EF-6D86-EBAE-D0CB1BA3B476}"/>
                </a:ext>
              </a:extLst>
            </p:cNvPr>
            <p:cNvSpPr/>
            <p:nvPr/>
          </p:nvSpPr>
          <p:spPr bwMode="auto">
            <a:xfrm>
              <a:off x="7826079" y="3429211"/>
              <a:ext cx="3078185" cy="781037"/>
            </a:xfrm>
            <a:prstGeom prst="roundRect">
              <a:avLst>
                <a:gd name="adj" fmla="val 50000"/>
              </a:avLst>
            </a:prstGeom>
            <a:solidFill>
              <a:schemeClr val="tx1"/>
            </a:solidFill>
            <a:effectLst>
              <a:outerShdw blurRad="63500" dist="127000" dir="2700000" algn="tl" rotWithShape="0">
                <a:prstClr val="black">
                  <a:alpha val="10000"/>
                </a:prstClr>
              </a:outerShdw>
            </a:effectLst>
          </p:spPr>
          <p:txBody>
            <a:bodyPr wrap="square" lIns="822960" tIns="18289" rIns="0" bIns="44087" rtlCol="0" anchor="ctr" anchorCtr="0">
              <a:spAutoFit/>
            </a:bodyPr>
            <a:lstStyle/>
            <a:p>
              <a:pPr marL="0" marR="0" lvl="0" indent="0" defTabSz="3364871" rtl="0" eaLnBrk="1" fontAlgn="auto" latinLnBrk="0" hangingPunct="1">
                <a:lnSpc>
                  <a:spcPct val="100000"/>
                </a:lnSpc>
                <a:spcBef>
                  <a:spcPts val="0"/>
                </a:spcBef>
                <a:spcAft>
                  <a:spcPts val="0"/>
                </a:spcAft>
                <a:buClrTx/>
                <a:buSzTx/>
                <a:buFontTx/>
                <a:buNone/>
                <a:tabLst/>
                <a:defRPr/>
              </a:pPr>
              <a:r>
                <a:rPr lang="en-US" sz="3200" noProof="0">
                  <a:ln w="3175">
                    <a:noFill/>
                  </a:ln>
                  <a:gradFill>
                    <a:gsLst>
                      <a:gs pos="67893">
                        <a:srgbClr val="000000"/>
                      </a:gs>
                      <a:gs pos="40000">
                        <a:srgbClr val="000000"/>
                      </a:gs>
                    </a:gsLst>
                    <a:path path="circle">
                      <a:fillToRect l="100000" t="100000"/>
                    </a:path>
                  </a:gradFill>
                  <a:latin typeface="Segoe UI Variable Display Semibold" pitchFamily="2" charset="0"/>
                </a:rPr>
                <a:t>Personas</a:t>
              </a:r>
              <a:endParaRPr kumimoji="0" lang="en-US" sz="3200" b="0" i="0" u="none" strike="noStrike" kern="1200" cap="none" spc="0" normalizeH="0" baseline="0" noProof="0">
                <a:ln w="3175">
                  <a:noFill/>
                </a:ln>
                <a:gradFill>
                  <a:gsLst>
                    <a:gs pos="67893">
                      <a:srgbClr val="000000"/>
                    </a:gs>
                    <a:gs pos="40000">
                      <a:srgbClr val="000000"/>
                    </a:gs>
                  </a:gsLst>
                  <a:path path="circle">
                    <a:fillToRect l="100000" t="100000"/>
                  </a:path>
                </a:gradFill>
                <a:effectLst/>
                <a:uLnTx/>
                <a:uFillTx/>
                <a:latin typeface="Segoe UI Variable Display Semibold" pitchFamily="2" charset="0"/>
              </a:endParaRPr>
            </a:p>
          </p:txBody>
        </p:sp>
        <p:sp>
          <p:nvSpPr>
            <p:cNvPr id="17" name="Oval 16">
              <a:extLst>
                <a:ext uri="{FF2B5EF4-FFF2-40B4-BE49-F238E27FC236}">
                  <a16:creationId xmlns:a16="http://schemas.microsoft.com/office/drawing/2014/main" id="{2991BAAB-0D3A-12FC-29A1-D5A2BA197CEA}"/>
                </a:ext>
              </a:extLst>
            </p:cNvPr>
            <p:cNvSpPr/>
            <p:nvPr/>
          </p:nvSpPr>
          <p:spPr>
            <a:xfrm>
              <a:off x="7915756" y="3493805"/>
              <a:ext cx="651850" cy="651850"/>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mj-lt"/>
                </a:rPr>
                <a:t>3</a:t>
              </a:r>
            </a:p>
          </p:txBody>
        </p:sp>
      </p:grpSp>
    </p:spTree>
    <p:extLst>
      <p:ext uri="{BB962C8B-B14F-4D97-AF65-F5344CB8AC3E}">
        <p14:creationId xmlns:p14="http://schemas.microsoft.com/office/powerpoint/2010/main" val="283206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D22DC7-F513-D341-2396-0580832D97C3}"/>
              </a:ext>
            </a:extLst>
          </p:cNvPr>
          <p:cNvSpPr>
            <a:spLocks noGrp="1"/>
          </p:cNvSpPr>
          <p:nvPr>
            <p:ph type="body" sz="quarter" idx="12"/>
          </p:nvPr>
        </p:nvSpPr>
        <p:spPr>
          <a:xfrm>
            <a:off x="5695950" y="1960412"/>
            <a:ext cx="5048252" cy="1107996"/>
          </a:xfrm>
        </p:spPr>
        <p:txBody>
          <a:bodyPr/>
          <a:lstStyle/>
          <a:p>
            <a:r>
              <a:rPr lang="en-US" sz="7200"/>
              <a:t>Plugins</a:t>
            </a:r>
          </a:p>
        </p:txBody>
      </p:sp>
      <p:sp>
        <p:nvSpPr>
          <p:cNvPr id="3" name="Content Placeholder 2">
            <a:extLst>
              <a:ext uri="{FF2B5EF4-FFF2-40B4-BE49-F238E27FC236}">
                <a16:creationId xmlns:a16="http://schemas.microsoft.com/office/drawing/2014/main" id="{888BEA3A-5A67-5194-2E2E-189A45F7B1A8}"/>
              </a:ext>
            </a:extLst>
          </p:cNvPr>
          <p:cNvSpPr>
            <a:spLocks noGrp="1"/>
          </p:cNvSpPr>
          <p:nvPr>
            <p:ph sz="half" idx="2"/>
          </p:nvPr>
        </p:nvSpPr>
        <p:spPr>
          <a:xfrm>
            <a:off x="5695950" y="3280041"/>
            <a:ext cx="5048250" cy="3585412"/>
          </a:xfrm>
        </p:spPr>
        <p:txBody>
          <a:bodyPr>
            <a:normAutofit/>
          </a:bodyPr>
          <a:lstStyle/>
          <a:p>
            <a:pPr marL="0" indent="0">
              <a:buNone/>
            </a:pPr>
            <a:r>
              <a:rPr lang="en-US" sz="2400"/>
              <a:t>The core building block for Copilots and AI driven applications.</a:t>
            </a:r>
          </a:p>
        </p:txBody>
      </p:sp>
    </p:spTree>
    <p:extLst>
      <p:ext uri="{BB962C8B-B14F-4D97-AF65-F5344CB8AC3E}">
        <p14:creationId xmlns:p14="http://schemas.microsoft.com/office/powerpoint/2010/main" val="358936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lack Template">
  <a:themeElements>
    <a:clrScheme name="Dark Palette">
      <a:dk1>
        <a:srgbClr val="000000"/>
      </a:dk1>
      <a:lt1>
        <a:srgbClr val="FFFFFF"/>
      </a:lt1>
      <a:dk2>
        <a:srgbClr val="B81969"/>
      </a:dk2>
      <a:lt2>
        <a:srgbClr val="FF99CC"/>
      </a:lt2>
      <a:accent1>
        <a:srgbClr val="D58EC6"/>
      </a:accent1>
      <a:accent2>
        <a:srgbClr val="AA82C0"/>
      </a:accent2>
      <a:accent3>
        <a:srgbClr val="8077BA"/>
      </a:accent3>
      <a:accent4>
        <a:srgbClr val="556BB3"/>
      </a:accent4>
      <a:accent5>
        <a:srgbClr val="2A60AE"/>
      </a:accent5>
      <a:accent6>
        <a:srgbClr val="0054A8"/>
      </a:accent6>
      <a:hlink>
        <a:srgbClr val="FFD478"/>
      </a:hlink>
      <a:folHlink>
        <a:srgbClr val="A98D5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3" id="{130B3E11-869E-4D4F-9CEC-D1D3167989CF}" vid="{48868CC1-5D3F-6341-A904-BB886260A641}"/>
    </a:ext>
  </a:extLst>
</a:theme>
</file>

<file path=ppt/theme/theme2.xml><?xml version="1.0" encoding="utf-8"?>
<a:theme xmlns:a="http://schemas.openxmlformats.org/drawingml/2006/main" name="Collaboration [Light]">
  <a:themeElements>
    <a:clrScheme name="Custom 24">
      <a:dk1>
        <a:srgbClr val="251D21"/>
      </a:dk1>
      <a:lt1>
        <a:srgbClr val="FFFFFF"/>
      </a:lt1>
      <a:dk2>
        <a:srgbClr val="360820"/>
      </a:dk2>
      <a:lt2>
        <a:srgbClr val="F7EFF4"/>
      </a:lt2>
      <a:accent1>
        <a:srgbClr val="C8327D"/>
      </a:accent1>
      <a:accent2>
        <a:srgbClr val="5290EC"/>
      </a:accent2>
      <a:accent3>
        <a:srgbClr val="52D6E4"/>
      </a:accent3>
      <a:accent4>
        <a:srgbClr val="72CE46"/>
      </a:accent4>
      <a:accent5>
        <a:srgbClr val="F9D93D"/>
      </a:accent5>
      <a:accent6>
        <a:srgbClr val="F6732F"/>
      </a:accent6>
      <a:hlink>
        <a:srgbClr val="20A2E2"/>
      </a:hlink>
      <a:folHlink>
        <a:srgbClr val="86A6BA"/>
      </a:folHlink>
    </a:clrScheme>
    <a:fontScheme name="Segoe UI">
      <a:majorFont>
        <a:latin typeface="Segoe UI Semibold"/>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1_Collaboration [Light]">
  <a:themeElements>
    <a:clrScheme name="Custom 34">
      <a:dk1>
        <a:srgbClr val="0D141D"/>
      </a:dk1>
      <a:lt1>
        <a:srgbClr val="FFFFFF"/>
      </a:lt1>
      <a:dk2>
        <a:srgbClr val="081120"/>
      </a:dk2>
      <a:lt2>
        <a:srgbClr val="F7EFF4"/>
      </a:lt2>
      <a:accent1>
        <a:srgbClr val="C8327D"/>
      </a:accent1>
      <a:accent2>
        <a:srgbClr val="5290EC"/>
      </a:accent2>
      <a:accent3>
        <a:srgbClr val="52D6E4"/>
      </a:accent3>
      <a:accent4>
        <a:srgbClr val="72CE46"/>
      </a:accent4>
      <a:accent5>
        <a:srgbClr val="F9D93D"/>
      </a:accent5>
      <a:accent6>
        <a:srgbClr val="F6732F"/>
      </a:accent6>
      <a:hlink>
        <a:srgbClr val="20A2E2"/>
      </a:hlink>
      <a:folHlink>
        <a:srgbClr val="86A6BA"/>
      </a:folHlink>
    </a:clrScheme>
    <a:fontScheme name="Segoe UI">
      <a:majorFont>
        <a:latin typeface="Segoe UI Semibold"/>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5.xml><?xml version="1.0" encoding="utf-8"?>
<a:theme xmlns:a="http://schemas.openxmlformats.org/drawingml/2006/main" name="1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26332F79698D41BE13C347F0CC7892" ma:contentTypeVersion="16" ma:contentTypeDescription="Create a new document." ma:contentTypeScope="" ma:versionID="1acfb2705dc4aab582bc27609b8f25e1">
  <xsd:schema xmlns:xsd="http://www.w3.org/2001/XMLSchema" xmlns:xs="http://www.w3.org/2001/XMLSchema" xmlns:p="http://schemas.microsoft.com/office/2006/metadata/properties" xmlns:ns1="http://schemas.microsoft.com/sharepoint/v3" xmlns:ns2="3fa54d9e-2621-4c84-a4d0-08c01a96116c" xmlns:ns3="15ce07f5-764c-4bd4-9844-1bff338b76c4" targetNamespace="http://schemas.microsoft.com/office/2006/metadata/properties" ma:root="true" ma:fieldsID="473dfcedb4ac1e641a29483922e7b060" ns1:_="" ns2:_="" ns3:_="">
    <xsd:import namespace="http://schemas.microsoft.com/sharepoint/v3"/>
    <xsd:import namespace="3fa54d9e-2621-4c84-a4d0-08c01a96116c"/>
    <xsd:import namespace="15ce07f5-764c-4bd4-9844-1bff338b76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LengthInSeconds" minOccurs="0"/>
                <xsd:element ref="ns3:SharedWithUsers" minOccurs="0"/>
                <xsd:element ref="ns3:SharedWithDetails"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a54d9e-2621-4c84-a4d0-08c01a9611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5ce07f5-764c-4bd4-9844-1bff338b76c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738abf4-fd5a-4876-afd9-4a3162444641}" ma:internalName="TaxCatchAll" ma:showField="CatchAllData" ma:web="15ce07f5-764c-4bd4-9844-1bff338b76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5ce07f5-764c-4bd4-9844-1bff338b76c4">
      <UserInfo>
        <DisplayName>Qi Shu</DisplayName>
        <AccountId>8162</AccountId>
        <AccountType/>
      </UserInfo>
      <UserInfo>
        <DisplayName>Flora Di Stefano</DisplayName>
        <AccountId>8236</AccountId>
        <AccountType/>
      </UserInfo>
      <UserInfo>
        <DisplayName>Fiona Wormald</DisplayName>
        <AccountId>8230</AccountId>
        <AccountType/>
      </UserInfo>
      <UserInfo>
        <DisplayName>Senthil Chandramohan</DisplayName>
        <AccountId>7105</AccountId>
        <AccountType/>
      </UserInfo>
      <UserInfo>
        <DisplayName>Paulo Carneiro</DisplayName>
        <AccountId>382</AccountId>
        <AccountType/>
      </UserInfo>
      <UserInfo>
        <DisplayName>Jochen Engelhardt (CELA)</DisplayName>
        <AccountId>8361</AccountId>
        <AccountType/>
      </UserInfo>
      <UserInfo>
        <DisplayName>Liviu Bunu</DisplayName>
        <AccountId>8349</AccountId>
        <AccountType/>
      </UserInfo>
      <UserInfo>
        <DisplayName>Tatiana Arventi</DisplayName>
        <AccountId>8248</AccountId>
        <AccountType/>
      </UserInfo>
      <UserInfo>
        <DisplayName>Lisa Ludwig</DisplayName>
        <AccountId>11</AccountId>
        <AccountType/>
      </UserInfo>
      <UserInfo>
        <DisplayName>Nathaniel Doyle</DisplayName>
        <AccountId>36857</AccountId>
        <AccountType/>
      </UserInfo>
      <UserInfo>
        <DisplayName>Juan Pablo Garcia Gonzalez</DisplayName>
        <AccountId>21606</AccountId>
        <AccountType/>
      </UserInfo>
      <UserInfo>
        <DisplayName>Veronika Zellner</DisplayName>
        <AccountId>85890</AccountId>
        <AccountType/>
      </UserInfo>
      <UserInfo>
        <DisplayName>Florian Kitterer</DisplayName>
        <AccountId>43398</AccountId>
        <AccountType/>
      </UserInfo>
      <UserInfo>
        <DisplayName>Zsolt Torok</DisplayName>
        <AccountId>139</AccountId>
        <AccountType/>
      </UserInfo>
      <UserInfo>
        <DisplayName>Laurent Leslé</DisplayName>
        <AccountId>5951</AccountId>
        <AccountType/>
      </UserInfo>
      <UserInfo>
        <DisplayName>Chakravarthy Sattaluri</DisplayName>
        <AccountId>29751</AccountId>
        <AccountType/>
      </UserInfo>
      <UserInfo>
        <DisplayName>Yukinori Kashima</DisplayName>
        <AccountId>3212</AccountId>
        <AccountType/>
      </UserInfo>
      <UserInfo>
        <DisplayName>John Billiris</DisplayName>
        <AccountId>27665</AccountId>
        <AccountType/>
      </UserInfo>
      <UserInfo>
        <DisplayName>Yuki Chiba (CSA DEV ADVOCATE)</DisplayName>
        <AccountId>7803</AccountId>
        <AccountType/>
      </UserInfo>
      <UserInfo>
        <DisplayName>Hieu Nguyen Nhu</DisplayName>
        <AccountId>19598</AccountId>
        <AccountType/>
      </UserInfo>
      <UserInfo>
        <DisplayName>Aaron Nowlan</DisplayName>
        <AccountId>48676</AccountId>
        <AccountType/>
      </UserInfo>
      <UserInfo>
        <DisplayName>Jason Zhou</DisplayName>
        <AccountId>86870</AccountId>
        <AccountType/>
      </UserInfo>
      <UserInfo>
        <DisplayName>Amanda Hong</DisplayName>
        <AccountId>3175</AccountId>
        <AccountType/>
      </UserInfo>
      <UserInfo>
        <DisplayName>Richard Quan</DisplayName>
        <AccountId>113</AccountId>
        <AccountType/>
      </UserInfo>
      <UserInfo>
        <DisplayName>Tyler Kendrick</DisplayName>
        <AccountId>44541</AccountId>
        <AccountType/>
      </UserInfo>
      <UserInfo>
        <DisplayName>Jon Cruchley</DisplayName>
        <AccountId>6530</AccountId>
        <AccountType/>
      </UserInfo>
      <UserInfo>
        <DisplayName>Yanqiang Lu</DisplayName>
        <AccountId>32129</AccountId>
        <AccountType/>
      </UserInfo>
      <UserInfo>
        <DisplayName>Pankaj Agarwal (AUSTRALIA)</DisplayName>
        <AccountId>6656</AccountId>
        <AccountType/>
      </UserInfo>
      <UserInfo>
        <DisplayName>Adam Gernon</DisplayName>
        <AccountId>34782</AccountId>
        <AccountType/>
      </UserInfo>
      <UserInfo>
        <DisplayName>Chin Seng Goh</DisplayName>
        <AccountId>32556</AccountId>
        <AccountType/>
      </UserInfo>
      <UserInfo>
        <DisplayName>Mo Lin</DisplayName>
        <AccountId>34330</AccountId>
        <AccountType/>
      </UserInfo>
      <UserInfo>
        <DisplayName>Jason Pang</DisplayName>
        <AccountId>17960</AccountId>
        <AccountType/>
      </UserInfo>
      <UserInfo>
        <DisplayName>Leo Kozhushnik</DisplayName>
        <AccountId>39301</AccountId>
        <AccountType/>
      </UserInfo>
      <UserInfo>
        <DisplayName>Den Lai</DisplayName>
        <AccountId>38066</AccountId>
        <AccountType/>
      </UserInfo>
      <UserInfo>
        <DisplayName>Jed Wu</DisplayName>
        <AccountId>1555</AccountId>
        <AccountType/>
      </UserInfo>
      <UserInfo>
        <DisplayName>Felipe Binotto</DisplayName>
        <AccountId>22140</AccountId>
        <AccountType/>
      </UserInfo>
      <UserInfo>
        <DisplayName>Gustav Xie</DisplayName>
        <AccountId>31640</AccountId>
        <AccountType/>
      </UserInfo>
      <UserInfo>
        <DisplayName>Javier Chong</DisplayName>
        <AccountId>93847</AccountId>
        <AccountType/>
      </UserInfo>
      <UserInfo>
        <DisplayName>Top Phongsakorn Nakornratanachai</DisplayName>
        <AccountId>691</AccountId>
        <AccountType/>
      </UserInfo>
      <UserInfo>
        <DisplayName>Michael Tremeer</DisplayName>
        <AccountId>71922</AccountId>
        <AccountType/>
      </UserInfo>
      <UserInfo>
        <DisplayName>Adarsh Janakiraman</DisplayName>
        <AccountId>73736</AccountId>
        <AccountType/>
      </UserInfo>
      <UserInfo>
        <DisplayName>Xinyu Wei</DisplayName>
        <AccountId>41048</AccountId>
        <AccountType/>
      </UserInfo>
      <UserInfo>
        <DisplayName>Hiro Sano</DisplayName>
        <AccountId>41920</AccountId>
        <AccountType/>
      </UserInfo>
      <UserInfo>
        <DisplayName>Aaron Yue</DisplayName>
        <AccountId>2749</AccountId>
        <AccountType/>
      </UserInfo>
      <UserInfo>
        <DisplayName>Ben Curran</DisplayName>
        <AccountId>443</AccountId>
        <AccountType/>
      </UserInfo>
      <UserInfo>
        <DisplayName>Hiram Fleitas</DisplayName>
        <AccountId>27602</AccountId>
        <AccountType/>
      </UserInfo>
      <UserInfo>
        <DisplayName>Jimmy Zhang</DisplayName>
        <AccountId>22137</AccountId>
        <AccountType/>
      </UserInfo>
      <UserInfo>
        <DisplayName>Ahn Dao (Persistent Systems Inc)</DisplayName>
        <AccountId>93783</AccountId>
        <AccountType/>
      </UserInfo>
      <UserInfo>
        <DisplayName>Ashok Anand kumar</DisplayName>
        <AccountId>44017</AccountId>
        <AccountType/>
      </UserInfo>
      <UserInfo>
        <DisplayName>Sunil Sattiraju</DisplayName>
        <AccountId>16920</AccountId>
        <AccountType/>
      </UserInfo>
      <UserInfo>
        <DisplayName>Bobby Shrivastava</DisplayName>
        <AccountId>31587</AccountId>
        <AccountType/>
      </UserInfo>
      <UserInfo>
        <DisplayName>Daniel Csillag</DisplayName>
        <AccountId>3416</AccountId>
        <AccountType/>
      </UserInfo>
      <UserInfo>
        <DisplayName>Sridhar Venkatesan</DisplayName>
        <AccountId>1734</AccountId>
        <AccountType/>
      </UserInfo>
      <UserInfo>
        <DisplayName>Sin Kwang Kang</DisplayName>
        <AccountId>30745</AccountId>
        <AccountType/>
      </UserInfo>
      <UserInfo>
        <DisplayName>Dan Radu</DisplayName>
        <AccountId>34271</AccountId>
        <AccountType/>
      </UserInfo>
      <UserInfo>
        <DisplayName>Taigon You</DisplayName>
        <AccountId>74893</AccountId>
        <AccountType/>
      </UserInfo>
      <UserInfo>
        <DisplayName>Akash Kumar</DisplayName>
        <AccountId>3035</AccountId>
        <AccountType/>
      </UserInfo>
      <UserInfo>
        <DisplayName>Homayoon Djaffari</DisplayName>
        <AccountId>28634</AccountId>
        <AccountType/>
      </UserInfo>
      <UserInfo>
        <DisplayName>Delie An</DisplayName>
        <AccountId>1714</AccountId>
        <AccountType/>
      </UserInfo>
      <UserInfo>
        <DisplayName>Hirokazu Higashino</DisplayName>
        <AccountId>11033</AccountId>
        <AccountType/>
      </UserInfo>
      <UserInfo>
        <DisplayName>Ken Otani (HE/HIM)</DisplayName>
        <AccountId>10712</AccountId>
        <AccountType/>
      </UserInfo>
      <UserInfo>
        <DisplayName>Chien-Yu Huang</DisplayName>
        <AccountId>27682</AccountId>
        <AccountType/>
      </UserInfo>
      <UserInfo>
        <DisplayName>Alex Jacobs</DisplayName>
        <AccountId>50345</AccountId>
        <AccountType/>
      </UserInfo>
      <UserInfo>
        <DisplayName>Lei Xu</DisplayName>
        <AccountId>72575</AccountId>
        <AccountType/>
      </UserInfo>
      <UserInfo>
        <DisplayName>Haas He</DisplayName>
        <AccountId>55442</AccountId>
        <AccountType/>
      </UserInfo>
      <UserInfo>
        <DisplayName>Michelle Lee</DisplayName>
        <AccountId>41497</AccountId>
        <AccountType/>
      </UserInfo>
      <UserInfo>
        <DisplayName>Ashwani Kumar Balwani</DisplayName>
        <AccountId>22114</AccountId>
        <AccountType/>
      </UserInfo>
      <UserInfo>
        <DisplayName>Aaron Barth</DisplayName>
        <AccountId>32505</AccountId>
        <AccountType/>
      </UserInfo>
      <UserInfo>
        <DisplayName>Gordana Koops</DisplayName>
        <AccountId>36144</AccountId>
        <AccountType/>
      </UserInfo>
      <UserInfo>
        <DisplayName>Naveed Kharadi</DisplayName>
        <AccountId>24949</AccountId>
        <AccountType/>
      </UserInfo>
      <UserInfo>
        <DisplayName>Narendra Amirineni</DisplayName>
        <AccountId>27975</AccountId>
        <AccountType/>
      </UserInfo>
      <UserInfo>
        <DisplayName>Mei Liu</DisplayName>
        <AccountId>888</AccountId>
        <AccountType/>
      </UserInfo>
      <UserInfo>
        <DisplayName>Keon Bok Lee</DisplayName>
        <AccountId>16900</AccountId>
        <AccountType/>
      </UserInfo>
      <UserInfo>
        <DisplayName>Chandrasekar Vuppalapati</DisplayName>
        <AccountId>29872</AccountId>
        <AccountType/>
      </UserInfo>
      <UserInfo>
        <DisplayName>Junichi Tokunaga</DisplayName>
        <AccountId>25249</AccountId>
        <AccountType/>
      </UserInfo>
      <UserInfo>
        <DisplayName>Aki Liu</DisplayName>
        <AccountId>22791</AccountId>
        <AccountType/>
      </UserInfo>
      <UserInfo>
        <DisplayName>Linan SHENG</DisplayName>
        <AccountId>5034</AccountId>
        <AccountType/>
      </UserInfo>
      <UserInfo>
        <DisplayName>Denny Huang</DisplayName>
        <AccountId>5524</AccountId>
        <AccountType/>
      </UserInfo>
      <UserInfo>
        <DisplayName>David Barkol</DisplayName>
        <AccountId>29951</AccountId>
        <AccountType/>
      </UserInfo>
      <UserInfo>
        <DisplayName>Eyas Taifour</DisplayName>
        <AccountId>48235</AccountId>
        <AccountType/>
      </UserInfo>
      <UserInfo>
        <DisplayName>He Zhang</DisplayName>
        <AccountId>50025</AccountId>
        <AccountType/>
      </UserInfo>
      <UserInfo>
        <DisplayName>Muhammad Irfan</DisplayName>
        <AccountId>25814</AccountId>
        <AccountType/>
      </UserInfo>
      <UserInfo>
        <DisplayName>Srikanth Sridhar</DisplayName>
        <AccountId>1093</AccountId>
        <AccountType/>
      </UserInfo>
      <UserInfo>
        <DisplayName>Priti Kalani</DisplayName>
        <AccountId>4272</AccountId>
        <AccountType/>
      </UserInfo>
      <UserInfo>
        <DisplayName>Daniel Stocker (HE/THEY)</DisplayName>
        <AccountId>2990</AccountId>
        <AccountType/>
      </UserInfo>
      <UserInfo>
        <DisplayName>Haruto Watanabe</DisplayName>
        <AccountId>64811</AccountId>
        <AccountType/>
      </UserInfo>
      <UserInfo>
        <DisplayName>Aleksey Savateyev</DisplayName>
        <AccountId>1723</AccountId>
        <AccountType/>
      </UserInfo>
      <UserInfo>
        <DisplayName>Antonia Chen</DisplayName>
        <AccountId>6688</AccountId>
        <AccountType/>
      </UserInfo>
      <UserInfo>
        <DisplayName>Roy Mahase</DisplayName>
        <AccountId>32523</AccountId>
        <AccountType/>
      </UserInfo>
      <UserInfo>
        <DisplayName>Vinay Kumar</DisplayName>
        <AccountId>1988</AccountId>
        <AccountType/>
      </UserInfo>
      <UserInfo>
        <DisplayName>Azadeh Nia</DisplayName>
        <AccountId>44011</AccountId>
        <AccountType/>
      </UserInfo>
      <UserInfo>
        <DisplayName>Apparao Sanam</DisplayName>
        <AccountId>346</AccountId>
        <AccountType/>
      </UserInfo>
      <UserInfo>
        <DisplayName>Tao Shen</DisplayName>
        <AccountId>46927</AccountId>
        <AccountType/>
      </UserInfo>
      <UserInfo>
        <DisplayName>Alister Lee</DisplayName>
        <AccountId>27678</AccountId>
        <AccountType/>
      </UserInfo>
      <UserInfo>
        <DisplayName>Xavier Cui</DisplayName>
        <AccountId>1020</AccountId>
        <AccountType/>
      </UserInfo>
      <UserInfo>
        <DisplayName>Sathik Basha</DisplayName>
        <AccountId>78369</AccountId>
        <AccountType/>
      </UserInfo>
      <UserInfo>
        <DisplayName>Shafaq Rahim</DisplayName>
        <AccountId>21513</AccountId>
        <AccountType/>
      </UserInfo>
      <UserInfo>
        <DisplayName>Kai Li</DisplayName>
        <AccountId>22798</AccountId>
        <AccountType/>
      </UserInfo>
      <UserInfo>
        <DisplayName>Aki Nishikawa</DisplayName>
        <AccountId>6566</AccountId>
        <AccountType/>
      </UserInfo>
      <UserInfo>
        <DisplayName>Hifaz Hassan</DisplayName>
        <AccountId>25834</AccountId>
        <AccountType/>
      </UserInfo>
      <UserInfo>
        <DisplayName>Sidney Thong</DisplayName>
        <AccountId>30245</AccountId>
        <AccountType/>
      </UserInfo>
      <UserInfo>
        <DisplayName>Paul Jang</DisplayName>
        <AccountId>37920</AccountId>
        <AccountType/>
      </UserInfo>
      <UserInfo>
        <DisplayName>Masayoshi Otsuka</DisplayName>
        <AccountId>11147</AccountId>
        <AccountType/>
      </UserInfo>
      <UserInfo>
        <DisplayName>Ringo Yu</DisplayName>
        <AccountId>26421</AccountId>
        <AccountType/>
      </UserInfo>
      <UserInfo>
        <DisplayName>Mourad Erradi</DisplayName>
        <AccountId>22098</AccountId>
        <AccountType/>
      </UserInfo>
      <UserInfo>
        <DisplayName>The Anh Nguyen</DisplayName>
        <AccountId>30813</AccountId>
        <AccountType/>
      </UserInfo>
      <UserInfo>
        <DisplayName>Matt Moody</DisplayName>
        <AccountId>47826</AccountId>
        <AccountType/>
      </UserInfo>
      <UserInfo>
        <DisplayName>Nhi Tran</DisplayName>
        <AccountId>5048</AccountId>
        <AccountType/>
      </UserInfo>
      <UserInfo>
        <DisplayName>Kenichiro Nakamura</DisplayName>
        <AccountId>74890</AccountId>
        <AccountType/>
      </UserInfo>
      <UserInfo>
        <DisplayName>Dominick Dennisur</DisplayName>
        <AccountId>15199</AccountId>
        <AccountType/>
      </UserInfo>
      <UserInfo>
        <DisplayName>Steve Shirkey</DisplayName>
        <AccountId>11431</AccountId>
        <AccountType/>
      </UserInfo>
      <UserInfo>
        <DisplayName>Lena Klein</DisplayName>
        <AccountId>98130</AccountId>
        <AccountType/>
      </UserInfo>
      <UserInfo>
        <DisplayName>Hyungil Kim</DisplayName>
        <AccountId>98131</AccountId>
        <AccountType/>
      </UserInfo>
      <UserInfo>
        <DisplayName>Sarah Solbach</DisplayName>
        <AccountId>50650</AccountId>
        <AccountType/>
      </UserInfo>
      <UserInfo>
        <DisplayName>Rene Pajta</DisplayName>
        <AccountId>63090</AccountId>
        <AccountType/>
      </UserInfo>
      <UserInfo>
        <DisplayName>Sebastian Henze</DisplayName>
        <AccountId>59174</AccountId>
        <AccountType/>
      </UserInfo>
      <UserInfo>
        <DisplayName>Joonwoo Bahk</DisplayName>
        <AccountId>34326</AccountId>
        <AccountType/>
      </UserInfo>
      <UserInfo>
        <DisplayName>Elisabeth Weigel</DisplayName>
        <AccountId>38701</AccountId>
        <AccountType/>
      </UserInfo>
      <UserInfo>
        <DisplayName>Hendrik Hein</DisplayName>
        <AccountId>68133</AccountId>
        <AccountType/>
      </UserInfo>
      <UserInfo>
        <DisplayName>Binh Cao</DisplayName>
        <AccountId>29182</AccountId>
        <AccountType/>
      </UserInfo>
    </SharedWithUsers>
    <lcf76f155ced4ddcb4097134ff3c332f xmlns="3fa54d9e-2621-4c84-a4d0-08c01a96116c">
      <Terms xmlns="http://schemas.microsoft.com/office/infopath/2007/PartnerControls"/>
    </lcf76f155ced4ddcb4097134ff3c332f>
    <TaxCatchAll xmlns="15ce07f5-764c-4bd4-9844-1bff338b76c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0C42F9-253C-4B20-A9F5-AA0EE895D449}">
  <ds:schemaRefs>
    <ds:schemaRef ds:uri="15ce07f5-764c-4bd4-9844-1bff338b76c4"/>
    <ds:schemaRef ds:uri="3fa54d9e-2621-4c84-a4d0-08c01a96116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EEA15E9-9A9A-438F-9265-010E89E6F99D}">
  <ds:schemaRefs>
    <ds:schemaRef ds:uri="http://purl.org/dc/dcmityp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15ce07f5-764c-4bd4-9844-1bff338b76c4"/>
    <ds:schemaRef ds:uri="http://schemas.microsoft.com/office/2006/documentManagement/types"/>
    <ds:schemaRef ds:uri="3fa54d9e-2621-4c84-a4d0-08c01a96116c"/>
    <ds:schemaRef ds:uri="http://schemas.microsoft.com/sharepoint/v3"/>
    <ds:schemaRef ds:uri="http://www.w3.org/XML/1998/namespace"/>
    <ds:schemaRef ds:uri="http://purl.org/dc/terms/"/>
  </ds:schemaRefs>
</ds:datastoreItem>
</file>

<file path=customXml/itemProps3.xml><?xml version="1.0" encoding="utf-8"?>
<ds:datastoreItem xmlns:ds="http://schemas.openxmlformats.org/officeDocument/2006/customXml" ds:itemID="{45912ED2-F182-49D1-9715-6002EE104760}">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831</TotalTime>
  <Words>1942</Words>
  <Application>Microsoft Office PowerPoint</Application>
  <PresentationFormat>Widescreen</PresentationFormat>
  <Paragraphs>271</Paragraphs>
  <Slides>33</Slides>
  <Notes>14</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33</vt:i4>
      </vt:variant>
    </vt:vector>
  </HeadingPairs>
  <TitlesOfParts>
    <vt:vector size="54" baseType="lpstr">
      <vt:lpstr>Aptos</vt:lpstr>
      <vt:lpstr>Aptos Display</vt:lpstr>
      <vt:lpstr>Arial</vt:lpstr>
      <vt:lpstr>Calibri</vt:lpstr>
      <vt:lpstr>Consolas</vt:lpstr>
      <vt:lpstr>Menlo</vt:lpstr>
      <vt:lpstr>Segoe UI</vt:lpstr>
      <vt:lpstr>Segoe UI Light</vt:lpstr>
      <vt:lpstr>Segoe UI Semibold</vt:lpstr>
      <vt:lpstr>Segoe UI Semilight</vt:lpstr>
      <vt:lpstr>Segoe UI Variable Display Semibold</vt:lpstr>
      <vt:lpstr>var(--fontFamilyCustomFont1000, var(--fontFamilyBase))</vt:lpstr>
      <vt:lpstr>var(--fontFamilyCustomFont800, var(--fontFamilyBase))</vt:lpstr>
      <vt:lpstr>var(--fontFamilyCustomFont900, var(--fontFamilyBase))</vt:lpstr>
      <vt:lpstr>Wingdings</vt:lpstr>
      <vt:lpstr>1_Black Template</vt:lpstr>
      <vt:lpstr>Collaboration [Light]</vt:lpstr>
      <vt:lpstr>Microsoft Build 16:9 Template Dark</vt:lpstr>
      <vt:lpstr>1_Collaboration [Light]</vt:lpstr>
      <vt:lpstr>1_Microsoft Build 16:9 Template Dark</vt:lpstr>
      <vt:lpstr>office theme</vt:lpstr>
      <vt:lpstr>Semantic Kernel Foundational Workshop</vt:lpstr>
      <vt:lpstr>Copilot definition</vt:lpstr>
      <vt:lpstr>Copilot definition</vt:lpstr>
      <vt:lpstr>Copilot definition</vt:lpstr>
      <vt:lpstr>Copilot definition</vt:lpstr>
      <vt:lpstr>PowerPoint Presentation</vt:lpstr>
      <vt:lpstr>Copilot definition</vt:lpstr>
      <vt:lpstr>PowerPoint Presentation</vt:lpstr>
      <vt:lpstr>PowerPoint Presentation</vt:lpstr>
      <vt:lpstr>What is a plugin?</vt:lpstr>
      <vt:lpstr>What is a plugin?</vt:lpstr>
      <vt:lpstr>Native Function</vt:lpstr>
      <vt:lpstr>PowerPoint Presentation</vt:lpstr>
      <vt:lpstr>At the core of every copilot is a planner</vt:lpstr>
      <vt:lpstr>Planners have evolved since they were first introduced</vt:lpstr>
      <vt:lpstr>PowerPoint Presentation</vt:lpstr>
      <vt:lpstr>When you use function calling, the model can return either a ”function call” or a message</vt:lpstr>
      <vt:lpstr>If the AI returns with a "function call", we need to actually invoke the function and return the result</vt:lpstr>
      <vt:lpstr>We then add the result back to the chat thread so the AI can respond back to the user.</vt:lpstr>
      <vt:lpstr>PowerPoint Presentation</vt:lpstr>
      <vt:lpstr>Personas (agents) are just instructions (prompt) +plugins (function calling)</vt:lpstr>
      <vt:lpstr>PowerPoint Presentation</vt:lpstr>
      <vt:lpstr>Copilot definition</vt:lpstr>
      <vt:lpstr>PowerPoint Presentation</vt:lpstr>
      <vt:lpstr>PowerPoint Presentation</vt:lpstr>
      <vt:lpstr>Copilot definition</vt:lpstr>
      <vt:lpstr>Copilot definition</vt:lpstr>
      <vt:lpstr>PowerPoint Presentation</vt:lpstr>
      <vt:lpstr>LangChain &amp; Semantic Kernel</vt:lpstr>
      <vt:lpstr>Supported languages</vt:lpstr>
      <vt:lpstr>Supported languages</vt:lpstr>
      <vt:lpstr>LangChain was built by and for AI researchers who have experience building AI data pipelines.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Shyam Patel</cp:lastModifiedBy>
  <cp:revision>2</cp:revision>
  <dcterms:created xsi:type="dcterms:W3CDTF">2023-06-16T20:19:37Z</dcterms:created>
  <dcterms:modified xsi:type="dcterms:W3CDTF">2024-09-19T05:17:20Z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theme:9</vt:lpwstr>
  </property>
  <property fmtid="{D5CDD505-2E9C-101B-9397-08002B2CF9AE}" pid="3" name="ClassificationContentMarkingHeaderText">
    <vt:lpwstr>Classified as Microsoft Highly Confidential</vt:lpwstr>
  </property>
  <property fmtid="{D5CDD505-2E9C-101B-9397-08002B2CF9AE}" pid="4" name="MediaServiceImageTags">
    <vt:lpwstr/>
  </property>
  <property fmtid="{D5CDD505-2E9C-101B-9397-08002B2CF9AE}" pid="5" name="ContentTypeId">
    <vt:lpwstr>0x0101000426332F79698D41BE13C347F0CC7892</vt:lpwstr>
  </property>
</Properties>
</file>